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1"/>
  </p:notesMasterIdLst>
  <p:sldIdLst>
    <p:sldId id="321" r:id="rId5"/>
    <p:sldId id="309" r:id="rId6"/>
    <p:sldId id="1445" r:id="rId7"/>
    <p:sldId id="322" r:id="rId8"/>
    <p:sldId id="331" r:id="rId9"/>
    <p:sldId id="332" r:id="rId10"/>
    <p:sldId id="333" r:id="rId11"/>
    <p:sldId id="325" r:id="rId12"/>
    <p:sldId id="326" r:id="rId13"/>
    <p:sldId id="338" r:id="rId14"/>
    <p:sldId id="1443" r:id="rId15"/>
    <p:sldId id="334" r:id="rId16"/>
    <p:sldId id="312" r:id="rId17"/>
    <p:sldId id="311" r:id="rId18"/>
    <p:sldId id="303" r:id="rId19"/>
    <p:sldId id="304" r:id="rId20"/>
    <p:sldId id="305" r:id="rId21"/>
    <p:sldId id="307" r:id="rId22"/>
    <p:sldId id="306" r:id="rId23"/>
    <p:sldId id="314" r:id="rId24"/>
    <p:sldId id="316" r:id="rId25"/>
    <p:sldId id="308" r:id="rId26"/>
    <p:sldId id="313" r:id="rId27"/>
    <p:sldId id="315" r:id="rId28"/>
    <p:sldId id="299" r:id="rId29"/>
    <p:sldId id="298" r:id="rId30"/>
    <p:sldId id="301" r:id="rId31"/>
    <p:sldId id="310" r:id="rId32"/>
    <p:sldId id="330" r:id="rId33"/>
    <p:sldId id="1444" r:id="rId34"/>
    <p:sldId id="323" r:id="rId35"/>
    <p:sldId id="258" r:id="rId36"/>
    <p:sldId id="335" r:id="rId37"/>
    <p:sldId id="336" r:id="rId38"/>
    <p:sldId id="337" r:id="rId39"/>
    <p:sldId id="324"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4E068D-55B4-4D22-95B8-33B98A01D3AE}" v="1" dt="2024-01-29T16:12:36.6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9588" autoAdjust="0"/>
  </p:normalViewPr>
  <p:slideViewPr>
    <p:cSldViewPr snapToGrid="0">
      <p:cViewPr varScale="1">
        <p:scale>
          <a:sx n="81" d="100"/>
          <a:sy n="81" d="100"/>
        </p:scale>
        <p:origin x="579"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ifford Agius" userId="287c56c2-a2fe-463a-8152-37c98427aa76" providerId="ADAL" clId="{9E4E068D-55B4-4D22-95B8-33B98A01D3AE}"/>
    <pc:docChg chg="undo custSel addSld delSld modSld sldOrd">
      <pc:chgData name="Clifford Agius" userId="287c56c2-a2fe-463a-8152-37c98427aa76" providerId="ADAL" clId="{9E4E068D-55B4-4D22-95B8-33B98A01D3AE}" dt="2024-01-29T16:14:58.080" v="31" actId="47"/>
      <pc:docMkLst>
        <pc:docMk/>
      </pc:docMkLst>
      <pc:sldChg chg="modSp mod">
        <pc:chgData name="Clifford Agius" userId="287c56c2-a2fe-463a-8152-37c98427aa76" providerId="ADAL" clId="{9E4E068D-55B4-4D22-95B8-33B98A01D3AE}" dt="2024-01-29T16:11:13.044" v="27" actId="20577"/>
        <pc:sldMkLst>
          <pc:docMk/>
          <pc:sldMk cId="229499841" sldId="308"/>
        </pc:sldMkLst>
        <pc:spChg chg="mod">
          <ac:chgData name="Clifford Agius" userId="287c56c2-a2fe-463a-8152-37c98427aa76" providerId="ADAL" clId="{9E4E068D-55B4-4D22-95B8-33B98A01D3AE}" dt="2024-01-29T16:11:13.044" v="27" actId="20577"/>
          <ac:spMkLst>
            <pc:docMk/>
            <pc:sldMk cId="229499841" sldId="308"/>
            <ac:spMk id="8" creationId="{08399C3C-55FE-4858-8E87-979D8F4FF0BE}"/>
          </ac:spMkLst>
        </pc:spChg>
      </pc:sldChg>
      <pc:sldChg chg="modSp mod">
        <pc:chgData name="Clifford Agius" userId="287c56c2-a2fe-463a-8152-37c98427aa76" providerId="ADAL" clId="{9E4E068D-55B4-4D22-95B8-33B98A01D3AE}" dt="2024-01-29T12:12:23.528" v="17" actId="14100"/>
        <pc:sldMkLst>
          <pc:docMk/>
          <pc:sldMk cId="3979809900" sldId="322"/>
        </pc:sldMkLst>
        <pc:spChg chg="mod">
          <ac:chgData name="Clifford Agius" userId="287c56c2-a2fe-463a-8152-37c98427aa76" providerId="ADAL" clId="{9E4E068D-55B4-4D22-95B8-33B98A01D3AE}" dt="2024-01-29T12:12:23.528" v="17" actId="14100"/>
          <ac:spMkLst>
            <pc:docMk/>
            <pc:sldMk cId="3979809900" sldId="322"/>
            <ac:spMk id="3" creationId="{1BB8355C-AABD-809F-9AD4-0B5FAA23B0BF}"/>
          </ac:spMkLst>
        </pc:spChg>
      </pc:sldChg>
      <pc:sldChg chg="addSp modSp new del mod">
        <pc:chgData name="Clifford Agius" userId="287c56c2-a2fe-463a-8152-37c98427aa76" providerId="ADAL" clId="{9E4E068D-55B4-4D22-95B8-33B98A01D3AE}" dt="2024-01-29T16:14:58.080" v="31" actId="47"/>
        <pc:sldMkLst>
          <pc:docMk/>
          <pc:sldMk cId="1040593683" sldId="329"/>
        </pc:sldMkLst>
        <pc:picChg chg="add mod">
          <ac:chgData name="Clifford Agius" userId="287c56c2-a2fe-463a-8152-37c98427aa76" providerId="ADAL" clId="{9E4E068D-55B4-4D22-95B8-33B98A01D3AE}" dt="2024-01-29T11:22:29.236" v="7" actId="14100"/>
          <ac:picMkLst>
            <pc:docMk/>
            <pc:sldMk cId="1040593683" sldId="329"/>
            <ac:picMk id="5" creationId="{6993EB58-399F-B6D8-2275-CDF158266CB6}"/>
          </ac:picMkLst>
        </pc:picChg>
      </pc:sldChg>
      <pc:sldChg chg="addSp delSp modSp new mod ord">
        <pc:chgData name="Clifford Agius" userId="287c56c2-a2fe-463a-8152-37c98427aa76" providerId="ADAL" clId="{9E4E068D-55B4-4D22-95B8-33B98A01D3AE}" dt="2024-01-29T16:12:36.613" v="30"/>
        <pc:sldMkLst>
          <pc:docMk/>
          <pc:sldMk cId="2857101593" sldId="330"/>
        </pc:sldMkLst>
        <pc:spChg chg="del">
          <ac:chgData name="Clifford Agius" userId="287c56c2-a2fe-463a-8152-37c98427aa76" providerId="ADAL" clId="{9E4E068D-55B4-4D22-95B8-33B98A01D3AE}" dt="2024-01-29T12:03:25.215" v="15" actId="478"/>
          <ac:spMkLst>
            <pc:docMk/>
            <pc:sldMk cId="2857101593" sldId="330"/>
            <ac:spMk id="2" creationId="{780D1805-9F4B-1856-3E4C-F5CE63B1A6AA}"/>
          </ac:spMkLst>
        </pc:spChg>
        <pc:spChg chg="del">
          <ac:chgData name="Clifford Agius" userId="287c56c2-a2fe-463a-8152-37c98427aa76" providerId="ADAL" clId="{9E4E068D-55B4-4D22-95B8-33B98A01D3AE}" dt="2024-01-29T12:03:16.616" v="12" actId="478"/>
          <ac:spMkLst>
            <pc:docMk/>
            <pc:sldMk cId="2857101593" sldId="330"/>
            <ac:spMk id="3" creationId="{54799DC6-CD0D-A943-2212-B7FC243CC685}"/>
          </ac:spMkLst>
        </pc:spChg>
        <pc:picChg chg="add del mod">
          <ac:chgData name="Clifford Agius" userId="287c56c2-a2fe-463a-8152-37c98427aa76" providerId="ADAL" clId="{9E4E068D-55B4-4D22-95B8-33B98A01D3AE}" dt="2024-01-29T12:03:22.195" v="14" actId="478"/>
          <ac:picMkLst>
            <pc:docMk/>
            <pc:sldMk cId="2857101593" sldId="330"/>
            <ac:picMk id="5" creationId="{A24152FE-7723-F12A-001E-AEC3347A9AB1}"/>
          </ac:picMkLst>
        </pc:picChg>
        <pc:picChg chg="add mod">
          <ac:chgData name="Clifford Agius" userId="287c56c2-a2fe-463a-8152-37c98427aa76" providerId="ADAL" clId="{9E4E068D-55B4-4D22-95B8-33B98A01D3AE}" dt="2024-01-29T16:12:36.613" v="30"/>
          <ac:picMkLst>
            <pc:docMk/>
            <pc:sldMk cId="2857101593" sldId="330"/>
            <ac:picMk id="6" creationId="{AF616BA4-845A-4600-2D95-6C914C93EAC7}"/>
          </ac:picMkLst>
        </pc:picChg>
      </pc:sldChg>
      <pc:sldChg chg="addSp delSp new mod">
        <pc:chgData name="Clifford Agius" userId="287c56c2-a2fe-463a-8152-37c98427aa76" providerId="ADAL" clId="{9E4E068D-55B4-4D22-95B8-33B98A01D3AE}" dt="2024-01-29T12:16:01.758" v="21" actId="22"/>
        <pc:sldMkLst>
          <pc:docMk/>
          <pc:sldMk cId="1779991513" sldId="331"/>
        </pc:sldMkLst>
        <pc:picChg chg="add">
          <ac:chgData name="Clifford Agius" userId="287c56c2-a2fe-463a-8152-37c98427aa76" providerId="ADAL" clId="{9E4E068D-55B4-4D22-95B8-33B98A01D3AE}" dt="2024-01-29T12:14:32.944" v="19" actId="22"/>
          <ac:picMkLst>
            <pc:docMk/>
            <pc:sldMk cId="1779991513" sldId="331"/>
            <ac:picMk id="5" creationId="{AD9C8C89-46EC-1631-3652-41B0F90606CF}"/>
          </ac:picMkLst>
        </pc:picChg>
        <pc:picChg chg="add del">
          <ac:chgData name="Clifford Agius" userId="287c56c2-a2fe-463a-8152-37c98427aa76" providerId="ADAL" clId="{9E4E068D-55B4-4D22-95B8-33B98A01D3AE}" dt="2024-01-29T12:16:01.758" v="21" actId="22"/>
          <ac:picMkLst>
            <pc:docMk/>
            <pc:sldMk cId="1779991513" sldId="331"/>
            <ac:picMk id="7" creationId="{FD5119E8-4F4E-F75D-4EF8-60B890A14614}"/>
          </ac:picMkLst>
        </pc:picChg>
      </pc:sldChg>
      <pc:sldChg chg="addSp new mod">
        <pc:chgData name="Clifford Agius" userId="287c56c2-a2fe-463a-8152-37c98427aa76" providerId="ADAL" clId="{9E4E068D-55B4-4D22-95B8-33B98A01D3AE}" dt="2024-01-29T12:16:07.995" v="23" actId="22"/>
        <pc:sldMkLst>
          <pc:docMk/>
          <pc:sldMk cId="2213757246" sldId="332"/>
        </pc:sldMkLst>
        <pc:picChg chg="add">
          <ac:chgData name="Clifford Agius" userId="287c56c2-a2fe-463a-8152-37c98427aa76" providerId="ADAL" clId="{9E4E068D-55B4-4D22-95B8-33B98A01D3AE}" dt="2024-01-29T12:16:07.995" v="23" actId="22"/>
          <ac:picMkLst>
            <pc:docMk/>
            <pc:sldMk cId="2213757246" sldId="332"/>
            <ac:picMk id="5" creationId="{85CF5E0C-452E-A2D7-ABC6-781CF8AF028D}"/>
          </ac:picMkLst>
        </pc:picChg>
      </pc:sldChg>
      <pc:sldChg chg="addSp new mod">
        <pc:chgData name="Clifford Agius" userId="287c56c2-a2fe-463a-8152-37c98427aa76" providerId="ADAL" clId="{9E4E068D-55B4-4D22-95B8-33B98A01D3AE}" dt="2024-01-29T12:20:35.288" v="25" actId="22"/>
        <pc:sldMkLst>
          <pc:docMk/>
          <pc:sldMk cId="558403242" sldId="333"/>
        </pc:sldMkLst>
        <pc:picChg chg="add">
          <ac:chgData name="Clifford Agius" userId="287c56c2-a2fe-463a-8152-37c98427aa76" providerId="ADAL" clId="{9E4E068D-55B4-4D22-95B8-33B98A01D3AE}" dt="2024-01-29T12:20:35.288" v="25" actId="22"/>
          <ac:picMkLst>
            <pc:docMk/>
            <pc:sldMk cId="558403242" sldId="333"/>
            <ac:picMk id="5" creationId="{FD1A531A-3F46-6228-4CA6-158ABB3766D3}"/>
          </ac:picMkLst>
        </pc:picChg>
      </pc:sldChg>
    </pc:docChg>
  </pc:docChgLst>
  <pc:docChgLst>
    <pc:chgData name="Clifford Agius" userId="287c56c2-a2fe-463a-8152-37c98427aa76" providerId="ADAL" clId="{6E959FE0-34BD-4027-89EC-218D0C26A716}"/>
    <pc:docChg chg="undo custSel addSld modSld sldOrd">
      <pc:chgData name="Clifford Agius" userId="287c56c2-a2fe-463a-8152-37c98427aa76" providerId="ADAL" clId="{6E959FE0-34BD-4027-89EC-218D0C26A716}" dt="2022-05-09T11:03:49.480" v="205"/>
      <pc:docMkLst>
        <pc:docMk/>
      </pc:docMkLst>
      <pc:sldChg chg="addSp delSp mod">
        <pc:chgData name="Clifford Agius" userId="287c56c2-a2fe-463a-8152-37c98427aa76" providerId="ADAL" clId="{6E959FE0-34BD-4027-89EC-218D0C26A716}" dt="2022-05-08T11:04:47.016" v="7" actId="22"/>
        <pc:sldMkLst>
          <pc:docMk/>
          <pc:sldMk cId="3351983227" sldId="258"/>
        </pc:sldMkLst>
        <pc:spChg chg="add del">
          <ac:chgData name="Clifford Agius" userId="287c56c2-a2fe-463a-8152-37c98427aa76" providerId="ADAL" clId="{6E959FE0-34BD-4027-89EC-218D0C26A716}" dt="2022-05-08T11:04:47.016" v="7" actId="22"/>
          <ac:spMkLst>
            <pc:docMk/>
            <pc:sldMk cId="3351983227" sldId="258"/>
            <ac:spMk id="5" creationId="{86DB1A7D-C188-C93A-9C61-DF967C7B797A}"/>
          </ac:spMkLst>
        </pc:spChg>
      </pc:sldChg>
      <pc:sldChg chg="addSp modSp mod modTransition">
        <pc:chgData name="Clifford Agius" userId="287c56c2-a2fe-463a-8152-37c98427aa76" providerId="ADAL" clId="{6E959FE0-34BD-4027-89EC-218D0C26A716}" dt="2022-05-09T11:03:34.890" v="204"/>
        <pc:sldMkLst>
          <pc:docMk/>
          <pc:sldMk cId="4110466501" sldId="309"/>
        </pc:sldMkLst>
        <pc:spChg chg="mod">
          <ac:chgData name="Clifford Agius" userId="287c56c2-a2fe-463a-8152-37c98427aa76" providerId="ADAL" clId="{6E959FE0-34BD-4027-89EC-218D0C26A716}" dt="2022-05-08T14:20:40.362" v="161" actId="20577"/>
          <ac:spMkLst>
            <pc:docMk/>
            <pc:sldMk cId="4110466501" sldId="309"/>
            <ac:spMk id="2" creationId="{53E359A3-68BA-44B9-ADD6-CCFEB7C8B1E7}"/>
          </ac:spMkLst>
        </pc:spChg>
        <pc:spChg chg="add mod">
          <ac:chgData name="Clifford Agius" userId="287c56c2-a2fe-463a-8152-37c98427aa76" providerId="ADAL" clId="{6E959FE0-34BD-4027-89EC-218D0C26A716}" dt="2022-05-08T14:13:44.950" v="100" actId="1035"/>
          <ac:spMkLst>
            <pc:docMk/>
            <pc:sldMk cId="4110466501" sldId="309"/>
            <ac:spMk id="7" creationId="{D8FD522D-664C-FCAA-18F5-18B161972067}"/>
          </ac:spMkLst>
        </pc:spChg>
        <pc:spChg chg="add mod">
          <ac:chgData name="Clifford Agius" userId="287c56c2-a2fe-463a-8152-37c98427aa76" providerId="ADAL" clId="{6E959FE0-34BD-4027-89EC-218D0C26A716}" dt="2022-05-08T14:12:12.560" v="36" actId="1076"/>
          <ac:spMkLst>
            <pc:docMk/>
            <pc:sldMk cId="4110466501" sldId="309"/>
            <ac:spMk id="8" creationId="{F8E88A58-FC03-092A-F9A8-6D7930470797}"/>
          </ac:spMkLst>
        </pc:spChg>
        <pc:spChg chg="add mod">
          <ac:chgData name="Clifford Agius" userId="287c56c2-a2fe-463a-8152-37c98427aa76" providerId="ADAL" clId="{6E959FE0-34BD-4027-89EC-218D0C26A716}" dt="2022-05-08T14:12:12.560" v="36" actId="1076"/>
          <ac:spMkLst>
            <pc:docMk/>
            <pc:sldMk cId="4110466501" sldId="309"/>
            <ac:spMk id="9" creationId="{CF7418B9-1A2E-D2F6-7421-9C9929610615}"/>
          </ac:spMkLst>
        </pc:spChg>
        <pc:picChg chg="add mod">
          <ac:chgData name="Clifford Agius" userId="287c56c2-a2fe-463a-8152-37c98427aa76" providerId="ADAL" clId="{6E959FE0-34BD-4027-89EC-218D0C26A716}" dt="2022-05-08T14:13:44.950" v="100" actId="1035"/>
          <ac:picMkLst>
            <pc:docMk/>
            <pc:sldMk cId="4110466501" sldId="309"/>
            <ac:picMk id="4" creationId="{173E37D4-6AEC-3ECD-5110-291368F4A4C3}"/>
          </ac:picMkLst>
        </pc:picChg>
      </pc:sldChg>
      <pc:sldChg chg="modNotesTx">
        <pc:chgData name="Clifford Agius" userId="287c56c2-a2fe-463a-8152-37c98427aa76" providerId="ADAL" clId="{6E959FE0-34BD-4027-89EC-218D0C26A716}" dt="2022-05-09T10:59:29.567" v="203"/>
        <pc:sldMkLst>
          <pc:docMk/>
          <pc:sldMk cId="3638287831" sldId="310"/>
        </pc:sldMkLst>
      </pc:sldChg>
      <pc:sldChg chg="modTransition">
        <pc:chgData name="Clifford Agius" userId="287c56c2-a2fe-463a-8152-37c98427aa76" providerId="ADAL" clId="{6E959FE0-34BD-4027-89EC-218D0C26A716}" dt="2022-05-09T11:03:34.890" v="204"/>
        <pc:sldMkLst>
          <pc:docMk/>
          <pc:sldMk cId="1607700893" sldId="321"/>
        </pc:sldMkLst>
      </pc:sldChg>
      <pc:sldChg chg="addSp delSp modSp mod ord modTransition modAnim">
        <pc:chgData name="Clifford Agius" userId="287c56c2-a2fe-463a-8152-37c98427aa76" providerId="ADAL" clId="{6E959FE0-34BD-4027-89EC-218D0C26A716}" dt="2022-05-09T11:03:34.890" v="204"/>
        <pc:sldMkLst>
          <pc:docMk/>
          <pc:sldMk cId="3979809900" sldId="322"/>
        </pc:sldMkLst>
        <pc:spChg chg="add mod">
          <ac:chgData name="Clifford Agius" userId="287c56c2-a2fe-463a-8152-37c98427aa76" providerId="ADAL" clId="{6E959FE0-34BD-4027-89EC-218D0C26A716}" dt="2022-05-08T14:16:44.715" v="104" actId="1582"/>
          <ac:spMkLst>
            <pc:docMk/>
            <pc:sldMk cId="3979809900" sldId="322"/>
            <ac:spMk id="3" creationId="{1BB8355C-AABD-809F-9AD4-0B5FAA23B0BF}"/>
          </ac:spMkLst>
        </pc:spChg>
        <pc:spChg chg="add del mod">
          <ac:chgData name="Clifford Agius" userId="287c56c2-a2fe-463a-8152-37c98427aa76" providerId="ADAL" clId="{6E959FE0-34BD-4027-89EC-218D0C26A716}" dt="2022-05-08T14:17:30.328" v="120" actId="478"/>
          <ac:spMkLst>
            <pc:docMk/>
            <pc:sldMk cId="3979809900" sldId="322"/>
            <ac:spMk id="5" creationId="{790EF259-49CC-ED26-D5A2-6377138B7070}"/>
          </ac:spMkLst>
        </pc:spChg>
        <pc:picChg chg="mod">
          <ac:chgData name="Clifford Agius" userId="287c56c2-a2fe-463a-8152-37c98427aa76" providerId="ADAL" clId="{6E959FE0-34BD-4027-89EC-218D0C26A716}" dt="2022-05-08T14:16:54.319" v="112" actId="1076"/>
          <ac:picMkLst>
            <pc:docMk/>
            <pc:sldMk cId="3979809900" sldId="322"/>
            <ac:picMk id="9" creationId="{EE97051E-3B79-26BA-B141-B7E525EC4E32}"/>
          </ac:picMkLst>
        </pc:picChg>
        <pc:cxnChg chg="add del">
          <ac:chgData name="Clifford Agius" userId="287c56c2-a2fe-463a-8152-37c98427aa76" providerId="ADAL" clId="{6E959FE0-34BD-4027-89EC-218D0C26A716}" dt="2022-05-08T14:18:29.852" v="123" actId="11529"/>
          <ac:cxnSpMkLst>
            <pc:docMk/>
            <pc:sldMk cId="3979809900" sldId="322"/>
            <ac:cxnSpMk id="6" creationId="{BCCD3716-B0AE-E2A2-1503-F1D1D912EB16}"/>
          </ac:cxnSpMkLst>
        </pc:cxnChg>
        <pc:cxnChg chg="add del">
          <ac:chgData name="Clifford Agius" userId="287c56c2-a2fe-463a-8152-37c98427aa76" providerId="ADAL" clId="{6E959FE0-34BD-4027-89EC-218D0C26A716}" dt="2022-05-08T14:18:37.497" v="125" actId="11529"/>
          <ac:cxnSpMkLst>
            <pc:docMk/>
            <pc:sldMk cId="3979809900" sldId="322"/>
            <ac:cxnSpMk id="8" creationId="{816AD22D-DE1C-D4EE-4090-0B4424F7A6FE}"/>
          </ac:cxnSpMkLst>
        </pc:cxnChg>
        <pc:cxnChg chg="add mod">
          <ac:chgData name="Clifford Agius" userId="287c56c2-a2fe-463a-8152-37c98427aa76" providerId="ADAL" clId="{6E959FE0-34BD-4027-89EC-218D0C26A716}" dt="2022-05-08T14:18:58.060" v="129" actId="1582"/>
          <ac:cxnSpMkLst>
            <pc:docMk/>
            <pc:sldMk cId="3979809900" sldId="322"/>
            <ac:cxnSpMk id="11" creationId="{7BE80CB8-2597-69B2-D790-5E5B665E4EF4}"/>
          </ac:cxnSpMkLst>
        </pc:cxnChg>
      </pc:sldChg>
      <pc:sldChg chg="addSp delSp modSp new mod modAnim">
        <pc:chgData name="Clifford Agius" userId="287c56c2-a2fe-463a-8152-37c98427aa76" providerId="ADAL" clId="{6E959FE0-34BD-4027-89EC-218D0C26A716}" dt="2022-05-08T11:07:24.794" v="33" actId="478"/>
        <pc:sldMkLst>
          <pc:docMk/>
          <pc:sldMk cId="4075534320" sldId="323"/>
        </pc:sldMkLst>
        <pc:spChg chg="del">
          <ac:chgData name="Clifford Agius" userId="287c56c2-a2fe-463a-8152-37c98427aa76" providerId="ADAL" clId="{6E959FE0-34BD-4027-89EC-218D0C26A716}" dt="2022-05-07T18:52:19.326" v="2" actId="478"/>
          <ac:spMkLst>
            <pc:docMk/>
            <pc:sldMk cId="4075534320" sldId="323"/>
            <ac:spMk id="2" creationId="{17B74873-E208-2184-EDEE-526E394421AC}"/>
          </ac:spMkLst>
        </pc:spChg>
        <pc:spChg chg="del">
          <ac:chgData name="Clifford Agius" userId="287c56c2-a2fe-463a-8152-37c98427aa76" providerId="ADAL" clId="{6E959FE0-34BD-4027-89EC-218D0C26A716}" dt="2022-05-07T18:52:16.678" v="1" actId="478"/>
          <ac:spMkLst>
            <pc:docMk/>
            <pc:sldMk cId="4075534320" sldId="323"/>
            <ac:spMk id="3" creationId="{8B612AEB-4C22-8A9F-3D51-95CCA104B2AB}"/>
          </ac:spMkLst>
        </pc:spChg>
        <pc:picChg chg="add mod">
          <ac:chgData name="Clifford Agius" userId="287c56c2-a2fe-463a-8152-37c98427aa76" providerId="ADAL" clId="{6E959FE0-34BD-4027-89EC-218D0C26A716}" dt="2022-05-07T18:52:29.912" v="5" actId="1076"/>
          <ac:picMkLst>
            <pc:docMk/>
            <pc:sldMk cId="4075534320" sldId="323"/>
            <ac:picMk id="5" creationId="{6F3118C7-3AB8-AED5-6EEF-84173FE47B1E}"/>
          </ac:picMkLst>
        </pc:picChg>
        <pc:inkChg chg="add del">
          <ac:chgData name="Clifford Agius" userId="287c56c2-a2fe-463a-8152-37c98427aa76" providerId="ADAL" clId="{6E959FE0-34BD-4027-89EC-218D0C26A716}" dt="2022-05-08T11:07:24.794" v="33" actId="478"/>
          <ac:inkMkLst>
            <pc:docMk/>
            <pc:sldMk cId="4075534320" sldId="323"/>
            <ac:inkMk id="2" creationId="{9162106B-962B-3322-1B0D-C44F64BB818F}"/>
          </ac:inkMkLst>
        </pc:inkChg>
        <pc:inkChg chg="add del">
          <ac:chgData name="Clifford Agius" userId="287c56c2-a2fe-463a-8152-37c98427aa76" providerId="ADAL" clId="{6E959FE0-34BD-4027-89EC-218D0C26A716}" dt="2022-05-08T11:07:19.182" v="32" actId="478"/>
          <ac:inkMkLst>
            <pc:docMk/>
            <pc:sldMk cId="4075534320" sldId="323"/>
            <ac:inkMk id="3" creationId="{4A5C4691-0FD4-80FE-FFA4-8844CF71718B}"/>
          </ac:inkMkLst>
        </pc:inkChg>
        <pc:inkChg chg="add mod">
          <ac:chgData name="Clifford Agius" userId="287c56c2-a2fe-463a-8152-37c98427aa76" providerId="ADAL" clId="{6E959FE0-34BD-4027-89EC-218D0C26A716}" dt="2022-05-08T11:07:16.397" v="31" actId="1076"/>
          <ac:inkMkLst>
            <pc:docMk/>
            <pc:sldMk cId="4075534320" sldId="323"/>
            <ac:inkMk id="4" creationId="{123AA3F5-F43D-740A-B551-EF53A7F1B1FD}"/>
          </ac:inkMkLst>
        </pc:inkChg>
        <pc:inkChg chg="add">
          <ac:chgData name="Clifford Agius" userId="287c56c2-a2fe-463a-8152-37c98427aa76" providerId="ADAL" clId="{6E959FE0-34BD-4027-89EC-218D0C26A716}" dt="2022-05-08T11:06:44.065" v="28" actId="9405"/>
          <ac:inkMkLst>
            <pc:docMk/>
            <pc:sldMk cId="4075534320" sldId="323"/>
            <ac:inkMk id="6" creationId="{1C140D2F-6D26-509A-535D-117DDC56716B}"/>
          </ac:inkMkLst>
        </pc:inkChg>
        <pc:inkChg chg="add">
          <ac:chgData name="Clifford Agius" userId="287c56c2-a2fe-463a-8152-37c98427aa76" providerId="ADAL" clId="{6E959FE0-34BD-4027-89EC-218D0C26A716}" dt="2022-05-08T11:06:47.153" v="29" actId="9405"/>
          <ac:inkMkLst>
            <pc:docMk/>
            <pc:sldMk cId="4075534320" sldId="323"/>
            <ac:inkMk id="7" creationId="{4869FC0F-8991-9C81-698D-3E8F305A7731}"/>
          </ac:inkMkLst>
        </pc:inkChg>
      </pc:sldChg>
      <pc:sldChg chg="modSp mod">
        <pc:chgData name="Clifford Agius" userId="287c56c2-a2fe-463a-8152-37c98427aa76" providerId="ADAL" clId="{6E959FE0-34BD-4027-89EC-218D0C26A716}" dt="2022-05-08T11:05:33.248" v="24" actId="1076"/>
        <pc:sldMkLst>
          <pc:docMk/>
          <pc:sldMk cId="2246469778" sldId="324"/>
        </pc:sldMkLst>
        <pc:spChg chg="mod">
          <ac:chgData name="Clifford Agius" userId="287c56c2-a2fe-463a-8152-37c98427aa76" providerId="ADAL" clId="{6E959FE0-34BD-4027-89EC-218D0C26A716}" dt="2022-05-08T11:05:33.248" v="24" actId="1076"/>
          <ac:spMkLst>
            <pc:docMk/>
            <pc:sldMk cId="2246469778" sldId="324"/>
            <ac:spMk id="2" creationId="{53E359A3-68BA-44B9-ADD6-CCFEB7C8B1E7}"/>
          </ac:spMkLst>
        </pc:spChg>
      </pc:sldChg>
      <pc:sldChg chg="addSp delSp modSp new mod modTransition">
        <pc:chgData name="Clifford Agius" userId="287c56c2-a2fe-463a-8152-37c98427aa76" providerId="ADAL" clId="{6E959FE0-34BD-4027-89EC-218D0C26A716}" dt="2022-05-09T11:03:34.890" v="204"/>
        <pc:sldMkLst>
          <pc:docMk/>
          <pc:sldMk cId="3471631436" sldId="325"/>
        </pc:sldMkLst>
        <pc:spChg chg="del">
          <ac:chgData name="Clifford Agius" userId="287c56c2-a2fe-463a-8152-37c98427aa76" providerId="ADAL" clId="{6E959FE0-34BD-4027-89EC-218D0C26A716}" dt="2022-05-09T10:54:11.229" v="164" actId="478"/>
          <ac:spMkLst>
            <pc:docMk/>
            <pc:sldMk cId="3471631436" sldId="325"/>
            <ac:spMk id="2" creationId="{78B18D5B-C844-3B67-D764-23E1727BC420}"/>
          </ac:spMkLst>
        </pc:spChg>
        <pc:spChg chg="del">
          <ac:chgData name="Clifford Agius" userId="287c56c2-a2fe-463a-8152-37c98427aa76" providerId="ADAL" clId="{6E959FE0-34BD-4027-89EC-218D0C26A716}" dt="2022-05-09T10:54:08.866" v="163" actId="478"/>
          <ac:spMkLst>
            <pc:docMk/>
            <pc:sldMk cId="3471631436" sldId="325"/>
            <ac:spMk id="3" creationId="{766D6730-5A17-2325-1FBD-CDF97D86044F}"/>
          </ac:spMkLst>
        </pc:spChg>
        <pc:spChg chg="add mod">
          <ac:chgData name="Clifford Agius" userId="287c56c2-a2fe-463a-8152-37c98427aa76" providerId="ADAL" clId="{6E959FE0-34BD-4027-89EC-218D0C26A716}" dt="2022-05-09T10:56:22.901" v="181" actId="255"/>
          <ac:spMkLst>
            <pc:docMk/>
            <pc:sldMk cId="3471631436" sldId="325"/>
            <ac:spMk id="9" creationId="{F0779235-7100-6CD0-BA66-959DB11B2B7E}"/>
          </ac:spMkLst>
        </pc:spChg>
        <pc:picChg chg="add mod">
          <ac:chgData name="Clifford Agius" userId="287c56c2-a2fe-463a-8152-37c98427aa76" providerId="ADAL" clId="{6E959FE0-34BD-4027-89EC-218D0C26A716}" dt="2022-05-09T10:54:56.695" v="169" actId="1076"/>
          <ac:picMkLst>
            <pc:docMk/>
            <pc:sldMk cId="3471631436" sldId="325"/>
            <ac:picMk id="5" creationId="{EC320F37-4CB5-5008-B39F-78828D233028}"/>
          </ac:picMkLst>
        </pc:picChg>
        <pc:picChg chg="add del mod">
          <ac:chgData name="Clifford Agius" userId="287c56c2-a2fe-463a-8152-37c98427aa76" providerId="ADAL" clId="{6E959FE0-34BD-4027-89EC-218D0C26A716}" dt="2022-05-09T10:55:06.753" v="172" actId="21"/>
          <ac:picMkLst>
            <pc:docMk/>
            <pc:sldMk cId="3471631436" sldId="325"/>
            <ac:picMk id="7" creationId="{EE557512-9381-39AD-7ECD-CB0B85C8DFF4}"/>
          </ac:picMkLst>
        </pc:picChg>
      </pc:sldChg>
      <pc:sldChg chg="addSp delSp modSp new mod modTransition modAnim">
        <pc:chgData name="Clifford Agius" userId="287c56c2-a2fe-463a-8152-37c98427aa76" providerId="ADAL" clId="{6E959FE0-34BD-4027-89EC-218D0C26A716}" dt="2022-05-09T11:03:49.480" v="205"/>
        <pc:sldMkLst>
          <pc:docMk/>
          <pc:sldMk cId="639905203" sldId="326"/>
        </pc:sldMkLst>
        <pc:spChg chg="del">
          <ac:chgData name="Clifford Agius" userId="287c56c2-a2fe-463a-8152-37c98427aa76" providerId="ADAL" clId="{6E959FE0-34BD-4027-89EC-218D0C26A716}" dt="2022-05-09T10:56:31.399" v="183" actId="478"/>
          <ac:spMkLst>
            <pc:docMk/>
            <pc:sldMk cId="639905203" sldId="326"/>
            <ac:spMk id="2" creationId="{0488D7FC-5684-170C-A668-CA2FB90416FF}"/>
          </ac:spMkLst>
        </pc:spChg>
        <pc:spChg chg="del">
          <ac:chgData name="Clifford Agius" userId="287c56c2-a2fe-463a-8152-37c98427aa76" providerId="ADAL" clId="{6E959FE0-34BD-4027-89EC-218D0C26A716}" dt="2022-05-09T10:56:30.179" v="182" actId="478"/>
          <ac:spMkLst>
            <pc:docMk/>
            <pc:sldMk cId="639905203" sldId="326"/>
            <ac:spMk id="3" creationId="{C5BE3ED0-0E34-EBAA-6C9F-305B50B8CFFB}"/>
          </ac:spMkLst>
        </pc:spChg>
        <pc:spChg chg="add mod">
          <ac:chgData name="Clifford Agius" userId="287c56c2-a2fe-463a-8152-37c98427aa76" providerId="ADAL" clId="{6E959FE0-34BD-4027-89EC-218D0C26A716}" dt="2022-05-09T10:56:32.329" v="184"/>
          <ac:spMkLst>
            <pc:docMk/>
            <pc:sldMk cId="639905203" sldId="326"/>
            <ac:spMk id="5" creationId="{59E91FF8-312F-7181-DEB0-6B10DA172731}"/>
          </ac:spMkLst>
        </pc:spChg>
        <pc:picChg chg="add mod">
          <ac:chgData name="Clifford Agius" userId="287c56c2-a2fe-463a-8152-37c98427aa76" providerId="ADAL" clId="{6E959FE0-34BD-4027-89EC-218D0C26A716}" dt="2022-05-09T10:56:38.077" v="186" actId="1076"/>
          <ac:picMkLst>
            <pc:docMk/>
            <pc:sldMk cId="639905203" sldId="326"/>
            <ac:picMk id="4" creationId="{D7531533-58C9-D42F-F02D-B18FCF738737}"/>
          </ac:picMkLst>
        </pc:picChg>
      </pc:sldChg>
      <pc:sldChg chg="addSp delSp modSp new mod modTransition">
        <pc:chgData name="Clifford Agius" userId="287c56c2-a2fe-463a-8152-37c98427aa76" providerId="ADAL" clId="{6E959FE0-34BD-4027-89EC-218D0C26A716}" dt="2022-05-09T11:03:34.890" v="204"/>
        <pc:sldMkLst>
          <pc:docMk/>
          <pc:sldMk cId="4261057031" sldId="327"/>
        </pc:sldMkLst>
        <pc:spChg chg="del">
          <ac:chgData name="Clifford Agius" userId="287c56c2-a2fe-463a-8152-37c98427aa76" providerId="ADAL" clId="{6E959FE0-34BD-4027-89EC-218D0C26A716}" dt="2022-05-09T10:55:51.008" v="177" actId="478"/>
          <ac:spMkLst>
            <pc:docMk/>
            <pc:sldMk cId="4261057031" sldId="327"/>
            <ac:spMk id="2" creationId="{D2751D3A-ED07-366B-6043-43E195A9C6BB}"/>
          </ac:spMkLst>
        </pc:spChg>
        <pc:spChg chg="del">
          <ac:chgData name="Clifford Agius" userId="287c56c2-a2fe-463a-8152-37c98427aa76" providerId="ADAL" clId="{6E959FE0-34BD-4027-89EC-218D0C26A716}" dt="2022-05-09T10:55:49.343" v="176" actId="478"/>
          <ac:spMkLst>
            <pc:docMk/>
            <pc:sldMk cId="4261057031" sldId="327"/>
            <ac:spMk id="3" creationId="{12614CB1-5D0B-B53F-94DD-5F33D14FDAE5}"/>
          </ac:spMkLst>
        </pc:spChg>
        <pc:spChg chg="add mod">
          <ac:chgData name="Clifford Agius" userId="287c56c2-a2fe-463a-8152-37c98427aa76" providerId="ADAL" clId="{6E959FE0-34BD-4027-89EC-218D0C26A716}" dt="2022-05-09T10:56:40.780" v="187"/>
          <ac:spMkLst>
            <pc:docMk/>
            <pc:sldMk cId="4261057031" sldId="327"/>
            <ac:spMk id="6" creationId="{67F42474-7909-F52B-3DB7-625064063D73}"/>
          </ac:spMkLst>
        </pc:spChg>
        <pc:picChg chg="add mod">
          <ac:chgData name="Clifford Agius" userId="287c56c2-a2fe-463a-8152-37c98427aa76" providerId="ADAL" clId="{6E959FE0-34BD-4027-89EC-218D0C26A716}" dt="2022-05-09T10:56:43.636" v="188" actId="1076"/>
          <ac:picMkLst>
            <pc:docMk/>
            <pc:sldMk cId="4261057031" sldId="327"/>
            <ac:picMk id="5" creationId="{AA0137EE-0E1D-A994-404E-C23B2A32AD56}"/>
          </ac:picMkLst>
        </pc:picChg>
      </pc:sldChg>
      <pc:sldChg chg="addSp delSp modSp new mod">
        <pc:chgData name="Clifford Agius" userId="287c56c2-a2fe-463a-8152-37c98427aa76" providerId="ADAL" clId="{6E959FE0-34BD-4027-89EC-218D0C26A716}" dt="2022-05-09T10:57:31.979" v="194" actId="1076"/>
        <pc:sldMkLst>
          <pc:docMk/>
          <pc:sldMk cId="1501715468" sldId="328"/>
        </pc:sldMkLst>
        <pc:spChg chg="del">
          <ac:chgData name="Clifford Agius" userId="287c56c2-a2fe-463a-8152-37c98427aa76" providerId="ADAL" clId="{6E959FE0-34BD-4027-89EC-218D0C26A716}" dt="2022-05-09T10:57:23.444" v="192" actId="478"/>
          <ac:spMkLst>
            <pc:docMk/>
            <pc:sldMk cId="1501715468" sldId="328"/>
            <ac:spMk id="2" creationId="{D5E55CCE-EB5A-3C59-1CD6-01C578C85C9B}"/>
          </ac:spMkLst>
        </pc:spChg>
        <pc:spChg chg="del">
          <ac:chgData name="Clifford Agius" userId="287c56c2-a2fe-463a-8152-37c98427aa76" providerId="ADAL" clId="{6E959FE0-34BD-4027-89EC-218D0C26A716}" dt="2022-05-09T10:57:22.076" v="191" actId="478"/>
          <ac:spMkLst>
            <pc:docMk/>
            <pc:sldMk cId="1501715468" sldId="328"/>
            <ac:spMk id="3" creationId="{0279EED8-17BF-18FD-400C-482A046BFFEA}"/>
          </ac:spMkLst>
        </pc:spChg>
        <pc:spChg chg="add mod">
          <ac:chgData name="Clifford Agius" userId="287c56c2-a2fe-463a-8152-37c98427aa76" providerId="ADAL" clId="{6E959FE0-34BD-4027-89EC-218D0C26A716}" dt="2022-05-09T10:57:29.139" v="193"/>
          <ac:spMkLst>
            <pc:docMk/>
            <pc:sldMk cId="1501715468" sldId="328"/>
            <ac:spMk id="6" creationId="{C63AA218-4CAC-08BB-5ADF-18DD8BAC8F61}"/>
          </ac:spMkLst>
        </pc:spChg>
        <pc:picChg chg="add mod">
          <ac:chgData name="Clifford Agius" userId="287c56c2-a2fe-463a-8152-37c98427aa76" providerId="ADAL" clId="{6E959FE0-34BD-4027-89EC-218D0C26A716}" dt="2022-05-09T10:57:31.979" v="194" actId="1076"/>
          <ac:picMkLst>
            <pc:docMk/>
            <pc:sldMk cId="1501715468" sldId="328"/>
            <ac:picMk id="5" creationId="{092D8658-6713-82E8-03B1-D990555ADD98}"/>
          </ac:picMkLst>
        </pc:pic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5-08T11:06:35.951"/>
    </inkml:context>
    <inkml:brush xml:id="br0">
      <inkml:brushProperty name="width" value="0.35" units="cm"/>
      <inkml:brushProperty name="height" value="0.35" units="cm"/>
      <inkml:brushProperty name="color" value="#E71224"/>
      <inkml:brushProperty name="ignorePressure" value="1"/>
    </inkml:brush>
  </inkml:definitions>
  <inkml:trace contextRef="#ctx0" brushRef="#br0">0 0,'5745'3184,"-5322"-2949,172 95,138 76,135 75,2169 1203,-2035-1129,-88-48,-108-61,-100-54,-107-60,-107-59,-92-51,-61-35,1360 755,-878-487,-483-268,-80-43,2836 1571,-2687-1490,-42-22,-41-24,-48-26,-47-26,689 382,1423 788,-2327-1289</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5-08T11:06:44.064"/>
    </inkml:context>
    <inkml:brush xml:id="br0">
      <inkml:brushProperty name="width" value="0.35" units="cm"/>
      <inkml:brushProperty name="height" value="0.35" units="cm"/>
      <inkml:brushProperty name="color" value="#E71224"/>
      <inkml:brushProperty name="ignorePressure" value="1"/>
    </inkml:brush>
  </inkml:definitions>
  <inkml:trace contextRef="#ctx0" brushRef="#br0">1 1,'0'0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5-08T11:06:47.152"/>
    </inkml:context>
    <inkml:brush xml:id="br0">
      <inkml:brushProperty name="width" value="0.35" units="cm"/>
      <inkml:brushProperty name="height" value="0.35" units="cm"/>
      <inkml:brushProperty name="color" value="#E71224"/>
      <inkml:brushProperty name="ignorePressure" value="1"/>
    </inkml:brush>
  </inkml:definitions>
  <inkml:trace contextRef="#ctx0" brushRef="#br0">1 14487,'2407'-1280,"2987"-1588,-5030 2674,28-14,140-75,167-89,135-71,1780-947,-1822 969,-110 58,-96 52,-57 29,-44 24,-47 25,-48 26,2107-1120,4595-2445,-6594 3508,-478 253</inkml:trace>
</inkml:ink>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jpeg>
</file>

<file path=ppt/media/image19.jpeg>
</file>

<file path=ppt/media/image2.png>
</file>

<file path=ppt/media/image20.png>
</file>

<file path=ppt/media/image21.pn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20.png>
</file>

<file path=ppt/media/image43.png>
</file>

<file path=ppt/media/image430.png>
</file>

<file path=ppt/media/image44.png>
</file>

<file path=ppt/media/image440.png>
</file>

<file path=ppt/media/image45.png>
</file>

<file path=ppt/media/image46.svg>
</file>

<file path=ppt/media/image47.png>
</file>

<file path=ppt/media/image48.sv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B315BC-E488-4141-8A81-035176DA7FE1}" type="datetimeFigureOut">
              <a:rPr lang="en-GB" smtClean="0"/>
              <a:t>31/01/2024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943298-AE8F-4F5E-BB8E-75F2E05B04C3}" type="slidenum">
              <a:rPr lang="en-GB" smtClean="0"/>
              <a:t>‹#›</a:t>
            </a:fld>
            <a:endParaRPr lang="en-GB"/>
          </a:p>
        </p:txBody>
      </p:sp>
    </p:spTree>
    <p:extLst>
      <p:ext uri="{BB962C8B-B14F-4D97-AF65-F5344CB8AC3E}">
        <p14:creationId xmlns:p14="http://schemas.microsoft.com/office/powerpoint/2010/main" val="21108711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D943298-AE8F-4F5E-BB8E-75F2E05B04C3}" type="slidenum">
              <a:rPr lang="en-GB" smtClean="0"/>
              <a:t>3</a:t>
            </a:fld>
            <a:endParaRPr lang="en-GB"/>
          </a:p>
        </p:txBody>
      </p:sp>
    </p:spTree>
    <p:extLst>
      <p:ext uri="{BB962C8B-B14F-4D97-AF65-F5344CB8AC3E}">
        <p14:creationId xmlns:p14="http://schemas.microsoft.com/office/powerpoint/2010/main" val="11261907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33333"/>
                </a:solidFill>
                <a:effectLst/>
                <a:latin typeface="Conv_Lato-Regular"/>
              </a:rPr>
              <a:t>STM32, the low level RTOS is based on </a:t>
            </a:r>
            <a:r>
              <a:rPr lang="en-GB" b="0" i="0" dirty="0" err="1">
                <a:solidFill>
                  <a:srgbClr val="333333"/>
                </a:solidFill>
                <a:effectLst/>
                <a:latin typeface="Conv_Lato-Regular"/>
              </a:rPr>
              <a:t>NuttX</a:t>
            </a:r>
            <a:r>
              <a:rPr lang="en-GB" b="0" i="0" dirty="0">
                <a:solidFill>
                  <a:srgbClr val="333333"/>
                </a:solidFill>
                <a:effectLst/>
                <a:latin typeface="Conv_Lato-Regular"/>
              </a:rPr>
              <a:t> with Mono sitting on top of this. We have customised </a:t>
            </a:r>
            <a:r>
              <a:rPr lang="en-GB" b="0" i="0" dirty="0" err="1">
                <a:solidFill>
                  <a:srgbClr val="333333"/>
                </a:solidFill>
                <a:effectLst/>
                <a:latin typeface="Conv_Lato-Regular"/>
              </a:rPr>
              <a:t>NuttX</a:t>
            </a:r>
            <a:r>
              <a:rPr lang="en-GB" b="0" i="0" dirty="0">
                <a:solidFill>
                  <a:srgbClr val="333333"/>
                </a:solidFill>
                <a:effectLst/>
                <a:latin typeface="Conv_Lato-Regular"/>
              </a:rPr>
              <a:t> and Mono to make this ecosystem possible.</a:t>
            </a:r>
          </a:p>
          <a:p>
            <a:pPr algn="l"/>
            <a:endParaRPr lang="en-GB" b="0" i="0" dirty="0">
              <a:solidFill>
                <a:srgbClr val="333333"/>
              </a:solidFill>
              <a:effectLst/>
              <a:latin typeface="Conv_Lato-Regular"/>
            </a:endParaRPr>
          </a:p>
          <a:p>
            <a:pPr algn="l"/>
            <a:r>
              <a:rPr lang="en-GB" b="0" i="0" dirty="0">
                <a:solidFill>
                  <a:srgbClr val="333333"/>
                </a:solidFill>
                <a:effectLst/>
                <a:latin typeface="Conv_Lato-Regular"/>
              </a:rPr>
              <a:t>ESP32 runs </a:t>
            </a:r>
            <a:r>
              <a:rPr lang="en-GB" b="0" i="0" dirty="0" err="1">
                <a:solidFill>
                  <a:srgbClr val="333333"/>
                </a:solidFill>
                <a:effectLst/>
                <a:latin typeface="Conv_Lato-Regular"/>
              </a:rPr>
              <a:t>FreeRTOS</a:t>
            </a:r>
            <a:r>
              <a:rPr lang="en-GB" b="0" i="0" dirty="0">
                <a:solidFill>
                  <a:srgbClr val="333333"/>
                </a:solidFill>
                <a:effectLst/>
                <a:latin typeface="Conv_Lato-Regular"/>
              </a:rPr>
              <a:t> with our custom software allowing the ESP32 to provide network services to </a:t>
            </a:r>
            <a:r>
              <a:rPr lang="en-GB" b="0" i="0" dirty="0" err="1">
                <a:solidFill>
                  <a:srgbClr val="333333"/>
                </a:solidFill>
                <a:effectLst/>
                <a:latin typeface="Conv_Lato-Regular"/>
              </a:rPr>
              <a:t>NuttX</a:t>
            </a:r>
            <a:r>
              <a:rPr lang="en-GB" b="0" i="0" dirty="0">
                <a:solidFill>
                  <a:srgbClr val="333333"/>
                </a:solidFill>
                <a:effectLst/>
                <a:latin typeface="Conv_Lato-Regular"/>
              </a:rPr>
              <a:t>.</a:t>
            </a:r>
          </a:p>
          <a:p>
            <a:pPr algn="l"/>
            <a:endParaRPr lang="en-GB" b="0" i="0" dirty="0">
              <a:solidFill>
                <a:srgbClr val="333333"/>
              </a:solidFill>
              <a:effectLst/>
              <a:latin typeface="Conv_Lato-Regular"/>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FF0000"/>
                </a:solidFill>
              </a:rPr>
              <a:t>runs dotnet and your app so very stable as they just run your app/code not like a full PC or </a:t>
            </a:r>
            <a:r>
              <a:rPr lang="en-GB" dirty="0" err="1">
                <a:solidFill>
                  <a:srgbClr val="FF0000"/>
                </a:solidFill>
              </a:rPr>
              <a:t>Rpi</a:t>
            </a:r>
            <a:r>
              <a:rPr lang="en-GB" dirty="0">
                <a:solidFill>
                  <a:srgbClr val="FF0000"/>
                </a:solidFill>
              </a:rPr>
              <a:t> which is running a desktop and user interface etc.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FF0000"/>
                </a:solidFill>
              </a:rPr>
              <a:t>Think a Docker Container that has just Dotnet and your code it’s very similar, or an Azure Function.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FF0000"/>
              </a:solidFill>
            </a:endParaRPr>
          </a:p>
          <a:p>
            <a:pPr algn="l"/>
            <a:endParaRPr lang="en-GB" b="0" i="0" dirty="0">
              <a:solidFill>
                <a:srgbClr val="333333"/>
              </a:solidFill>
              <a:effectLst/>
              <a:latin typeface="Conv_Lato-Regular"/>
            </a:endParaRPr>
          </a:p>
          <a:p>
            <a:endParaRPr lang="en-GB" dirty="0"/>
          </a:p>
        </p:txBody>
      </p:sp>
      <p:sp>
        <p:nvSpPr>
          <p:cNvPr id="4" name="Slide Number Placeholder 3"/>
          <p:cNvSpPr>
            <a:spLocks noGrp="1"/>
          </p:cNvSpPr>
          <p:nvPr>
            <p:ph type="sldNum" sz="quarter" idx="5"/>
          </p:nvPr>
        </p:nvSpPr>
        <p:spPr/>
        <p:txBody>
          <a:bodyPr/>
          <a:lstStyle/>
          <a:p>
            <a:fld id="{8D943298-AE8F-4F5E-BB8E-75F2E05B04C3}" type="slidenum">
              <a:rPr lang="en-GB" smtClean="0"/>
              <a:t>28</a:t>
            </a:fld>
            <a:endParaRPr lang="en-GB"/>
          </a:p>
        </p:txBody>
      </p:sp>
    </p:spTree>
    <p:extLst>
      <p:ext uri="{BB962C8B-B14F-4D97-AF65-F5344CB8AC3E}">
        <p14:creationId xmlns:p14="http://schemas.microsoft.com/office/powerpoint/2010/main" val="9578605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effectLst/>
              </a:rPr>
              <a:t>BMI270</a:t>
            </a:r>
            <a:r>
              <a:rPr lang="en-GB" dirty="0">
                <a:effectLst/>
              </a:rPr>
              <a:t> - I2C motion and acceleration sensor</a:t>
            </a:r>
          </a:p>
          <a:p>
            <a:r>
              <a:rPr lang="en-GB" b="1" dirty="0">
                <a:effectLst/>
              </a:rPr>
              <a:t>BH1750</a:t>
            </a:r>
            <a:r>
              <a:rPr lang="en-GB" dirty="0">
                <a:effectLst/>
              </a:rPr>
              <a:t> - I2C light sensor</a:t>
            </a:r>
          </a:p>
          <a:p>
            <a:r>
              <a:rPr lang="en-GB" b="1" dirty="0">
                <a:effectLst/>
              </a:rPr>
              <a:t>BME688</a:t>
            </a:r>
            <a:r>
              <a:rPr lang="en-GB" dirty="0">
                <a:effectLst/>
              </a:rPr>
              <a:t> - I2C atmospheric </a:t>
            </a:r>
          </a:p>
          <a:p>
            <a:r>
              <a:rPr lang="en-GB" b="1" dirty="0">
                <a:effectLst/>
              </a:rPr>
              <a:t>Magnetic Audio Transducer</a:t>
            </a:r>
            <a:r>
              <a:rPr lang="en-GB" dirty="0">
                <a:effectLst/>
              </a:rPr>
              <a:t> - High quality piezo speaker</a:t>
            </a:r>
            <a:endParaRPr lang="en-GB" dirty="0"/>
          </a:p>
        </p:txBody>
      </p:sp>
      <p:sp>
        <p:nvSpPr>
          <p:cNvPr id="4" name="Slide Number Placeholder 3"/>
          <p:cNvSpPr>
            <a:spLocks noGrp="1"/>
          </p:cNvSpPr>
          <p:nvPr>
            <p:ph type="sldNum" sz="quarter" idx="5"/>
          </p:nvPr>
        </p:nvSpPr>
        <p:spPr/>
        <p:txBody>
          <a:bodyPr/>
          <a:lstStyle/>
          <a:p>
            <a:fld id="{8D943298-AE8F-4F5E-BB8E-75F2E05B04C3}" type="slidenum">
              <a:rPr lang="en-GB" smtClean="0"/>
              <a:t>30</a:t>
            </a:fld>
            <a:endParaRPr lang="en-GB"/>
          </a:p>
        </p:txBody>
      </p:sp>
    </p:spTree>
    <p:extLst>
      <p:ext uri="{BB962C8B-B14F-4D97-AF65-F5344CB8AC3E}">
        <p14:creationId xmlns:p14="http://schemas.microsoft.com/office/powerpoint/2010/main" val="19959483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u="sng" dirty="0"/>
              <a:t>Talking Points</a:t>
            </a:r>
          </a:p>
          <a:p>
            <a:pPr marL="0" indent="0">
              <a:buFont typeface="Arial" panose="020B0604020202020204" pitchFamily="34" charset="0"/>
              <a:buNone/>
            </a:pPr>
            <a:endParaRPr lang="en-US" baseline="0" dirty="0"/>
          </a:p>
          <a:p>
            <a:pPr marL="0" indent="0">
              <a:buFont typeface="Arial" panose="020B0604020202020204" pitchFamily="34" charset="0"/>
              <a:buNone/>
            </a:pPr>
            <a:r>
              <a:rPr lang="en-US" baseline="0" dirty="0"/>
              <a:t>Given our work with these types of customers, we’ve learned a lot. We’ve seen customers realize big benefits from using IoT to transform their businesses, but we’ve also learned that IoT projects can be complex:</a:t>
            </a:r>
          </a:p>
          <a:p>
            <a:pPr marL="171450" indent="-171450">
              <a:buFont typeface="Arial" panose="020B0604020202020204" pitchFamily="34" charset="0"/>
              <a:buChar char="•"/>
            </a:pPr>
            <a:r>
              <a:rPr lang="en-US" baseline="0" dirty="0"/>
              <a:t>They can be long drawn out. It can take months to do a simple </a:t>
            </a:r>
            <a:r>
              <a:rPr lang="en-US" baseline="0" dirty="0" err="1"/>
              <a:t>PoC</a:t>
            </a:r>
            <a:r>
              <a:rPr lang="en-US" baseline="0" dirty="0"/>
              <a:t>.</a:t>
            </a:r>
          </a:p>
          <a:p>
            <a:pPr marL="171450" indent="-171450">
              <a:buFont typeface="Arial" panose="020B0604020202020204" pitchFamily="34" charset="0"/>
              <a:buChar char="•"/>
            </a:pPr>
            <a:r>
              <a:rPr lang="en-US" baseline="0" dirty="0"/>
              <a:t>One of the hardest problems is that of scale.. When assets are spread all over the place.. Connecting to devices (thousands or millions), ingesting data from these devices and doing analysis is hard!</a:t>
            </a:r>
          </a:p>
          <a:p>
            <a:pPr marL="171450" indent="-171450">
              <a:buFont typeface="Arial" panose="020B0604020202020204" pitchFamily="34" charset="0"/>
              <a:buChar char="•"/>
            </a:pPr>
            <a:r>
              <a:rPr lang="en-US" baseline="0" dirty="0"/>
              <a:t>Lastly, it’s no good to have an IoT solution if it can’t integrate it in your business systems. And some of these solutions can be hard to customize to fit business needs and established business processes. </a:t>
            </a:r>
          </a:p>
          <a:p>
            <a:pPr marL="171450" indent="-171450">
              <a:buFont typeface="Arial" panose="020B0604020202020204" pitchFamily="34" charset="0"/>
              <a:buChar char="•"/>
            </a:pPr>
            <a:endParaRPr lang="en-US" baseline="0" dirty="0"/>
          </a:p>
          <a:p>
            <a:pPr marL="0" indent="0">
              <a:buFont typeface="Arial" panose="020B0604020202020204" pitchFamily="34" charset="0"/>
              <a:buNone/>
            </a:pPr>
            <a:r>
              <a:rPr lang="en-US" b="1" u="sng" baseline="0" dirty="0"/>
              <a:t>Transition</a:t>
            </a:r>
          </a:p>
          <a:p>
            <a:pPr marL="0" indent="0">
              <a:buFont typeface="Arial" panose="020B0604020202020204" pitchFamily="34" charset="0"/>
              <a:buNone/>
            </a:pPr>
            <a:r>
              <a:rPr lang="en-US" b="0" u="none" baseline="0" dirty="0"/>
              <a:t>So let’s show you how we’re solving for these typical obstacles</a:t>
            </a:r>
          </a:p>
          <a:p>
            <a:endParaRPr lang="en-CA" dirty="0"/>
          </a:p>
        </p:txBody>
      </p:sp>
      <p:sp>
        <p:nvSpPr>
          <p:cNvPr id="4" name="Header Placeholder 3"/>
          <p:cNvSpPr>
            <a:spLocks noGrp="1"/>
          </p:cNvSpPr>
          <p:nvPr>
            <p:ph type="hdr" sz="quarter"/>
          </p:nvPr>
        </p:nvSpPr>
        <p:spPr/>
        <p:txBody>
          <a:bodyPr/>
          <a:lstStyle/>
          <a:p>
            <a:r>
              <a:rPr lang="en-US"/>
              <a:t>TechReady 23</a:t>
            </a:r>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1/31/2024 3:53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4345898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DDRA = Data Direction Register</a:t>
            </a:r>
          </a:p>
          <a:p>
            <a:endParaRPr lang="en-GB" dirty="0"/>
          </a:p>
          <a:p>
            <a:r>
              <a:rPr lang="en-GB" dirty="0"/>
              <a:t>PORTB = PORT is used for Outputs on a Register</a:t>
            </a:r>
          </a:p>
          <a:p>
            <a:endParaRPr lang="en-GB" dirty="0"/>
          </a:p>
          <a:p>
            <a:r>
              <a:rPr lang="en-GB" dirty="0"/>
              <a:t>PINA = Pin is used for Inputs on a register.</a:t>
            </a:r>
          </a:p>
        </p:txBody>
      </p:sp>
      <p:sp>
        <p:nvSpPr>
          <p:cNvPr id="4" name="Slide Number Placeholder 3"/>
          <p:cNvSpPr>
            <a:spLocks noGrp="1"/>
          </p:cNvSpPr>
          <p:nvPr>
            <p:ph type="sldNum" sz="quarter" idx="5"/>
          </p:nvPr>
        </p:nvSpPr>
        <p:spPr/>
        <p:txBody>
          <a:bodyPr/>
          <a:lstStyle/>
          <a:p>
            <a:fld id="{8D943298-AE8F-4F5E-BB8E-75F2E05B04C3}" type="slidenum">
              <a:rPr lang="en-GB" smtClean="0"/>
              <a:t>14</a:t>
            </a:fld>
            <a:endParaRPr lang="en-GB"/>
          </a:p>
        </p:txBody>
      </p:sp>
    </p:spTree>
    <p:extLst>
      <p:ext uri="{BB962C8B-B14F-4D97-AF65-F5344CB8AC3E}">
        <p14:creationId xmlns:p14="http://schemas.microsoft.com/office/powerpoint/2010/main" val="1133568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Arduino project started in 2005 in Ivrea to the west of Milan.</a:t>
            </a:r>
          </a:p>
        </p:txBody>
      </p:sp>
      <p:sp>
        <p:nvSpPr>
          <p:cNvPr id="4" name="Slide Number Placeholder 3"/>
          <p:cNvSpPr>
            <a:spLocks noGrp="1"/>
          </p:cNvSpPr>
          <p:nvPr>
            <p:ph type="sldNum" sz="quarter" idx="5"/>
          </p:nvPr>
        </p:nvSpPr>
        <p:spPr/>
        <p:txBody>
          <a:bodyPr/>
          <a:lstStyle/>
          <a:p>
            <a:fld id="{8D943298-AE8F-4F5E-BB8E-75F2E05B04C3}" type="slidenum">
              <a:rPr lang="en-GB" smtClean="0"/>
              <a:t>15</a:t>
            </a:fld>
            <a:endParaRPr lang="en-GB"/>
          </a:p>
        </p:txBody>
      </p:sp>
    </p:spTree>
    <p:extLst>
      <p:ext uri="{BB962C8B-B14F-4D97-AF65-F5344CB8AC3E}">
        <p14:creationId xmlns:p14="http://schemas.microsoft.com/office/powerpoint/2010/main" val="40116645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Adafruit started in 2005 by MIT Engineer </a:t>
            </a:r>
            <a:r>
              <a:rPr lang="en-GB" dirty="0" err="1"/>
              <a:t>LadyAda</a:t>
            </a:r>
            <a:endParaRPr lang="en-GB" dirty="0"/>
          </a:p>
          <a:p>
            <a:endParaRPr lang="en-GB" dirty="0"/>
          </a:p>
          <a:p>
            <a:r>
              <a:rPr lang="en-GB" dirty="0"/>
              <a:t>Paul Stoff started PRJC</a:t>
            </a:r>
          </a:p>
        </p:txBody>
      </p:sp>
      <p:sp>
        <p:nvSpPr>
          <p:cNvPr id="4" name="Slide Number Placeholder 3"/>
          <p:cNvSpPr>
            <a:spLocks noGrp="1"/>
          </p:cNvSpPr>
          <p:nvPr>
            <p:ph type="sldNum" sz="quarter" idx="5"/>
          </p:nvPr>
        </p:nvSpPr>
        <p:spPr/>
        <p:txBody>
          <a:bodyPr/>
          <a:lstStyle/>
          <a:p>
            <a:fld id="{8D943298-AE8F-4F5E-BB8E-75F2E05B04C3}" type="slidenum">
              <a:rPr lang="en-GB" smtClean="0"/>
              <a:t>16</a:t>
            </a:fld>
            <a:endParaRPr lang="en-GB"/>
          </a:p>
        </p:txBody>
      </p:sp>
    </p:spTree>
    <p:extLst>
      <p:ext uri="{BB962C8B-B14F-4D97-AF65-F5344CB8AC3E}">
        <p14:creationId xmlns:p14="http://schemas.microsoft.com/office/powerpoint/2010/main" val="4140176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D943298-AE8F-4F5E-BB8E-75F2E05B04C3}" type="slidenum">
              <a:rPr lang="en-GB" smtClean="0"/>
              <a:t>22</a:t>
            </a:fld>
            <a:endParaRPr lang="en-GB"/>
          </a:p>
        </p:txBody>
      </p:sp>
    </p:spTree>
    <p:extLst>
      <p:ext uri="{BB962C8B-B14F-4D97-AF65-F5344CB8AC3E}">
        <p14:creationId xmlns:p14="http://schemas.microsoft.com/office/powerpoint/2010/main" val="1328078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3D3530"/>
                </a:solidFill>
                <a:effectLst/>
                <a:latin typeface="MrsEavesOT-Roman"/>
              </a:rPr>
              <a:t>STMicroelectronics STM32F7 32-bit ARM Cortex-M7 based core MCU at up to 216MHz</a:t>
            </a:r>
          </a:p>
          <a:p>
            <a:pPr marL="742950" lvl="1" indent="-285750" algn="l">
              <a:buFont typeface="Arial" panose="020B0604020202020204" pitchFamily="34" charset="0"/>
              <a:buChar char="•"/>
            </a:pPr>
            <a:r>
              <a:rPr lang="en-GB" b="0" i="0" dirty="0">
                <a:solidFill>
                  <a:srgbClr val="3D3530"/>
                </a:solidFill>
                <a:effectLst/>
                <a:latin typeface="MrsEavesOT-Roman"/>
              </a:rPr>
              <a:t>Internal, low-power </a:t>
            </a:r>
            <a:r>
              <a:rPr lang="en-GB" b="0" i="0" dirty="0" err="1">
                <a:solidFill>
                  <a:srgbClr val="3D3530"/>
                </a:solidFill>
                <a:effectLst/>
                <a:latin typeface="MrsEavesOT-Roman"/>
              </a:rPr>
              <a:t>realtime</a:t>
            </a:r>
            <a:r>
              <a:rPr lang="en-GB" b="0" i="0" dirty="0">
                <a:solidFill>
                  <a:srgbClr val="3D3530"/>
                </a:solidFill>
                <a:effectLst/>
                <a:latin typeface="MrsEavesOT-Roman"/>
              </a:rPr>
              <a:t> clock (RTC)</a:t>
            </a:r>
          </a:p>
          <a:p>
            <a:pPr marL="742950" lvl="1" indent="-285750" algn="l">
              <a:buFont typeface="Arial" panose="020B0604020202020204" pitchFamily="34" charset="0"/>
              <a:buChar char="•"/>
            </a:pPr>
            <a:r>
              <a:rPr lang="en-GB" b="0" i="0" dirty="0">
                <a:solidFill>
                  <a:srgbClr val="3D3530"/>
                </a:solidFill>
                <a:effectLst/>
                <a:latin typeface="MrsEavesOT-Roman"/>
              </a:rPr>
              <a:t>Cryptographic Hardware Acceleration for AES 128, 192, 256, triple DES, HASH (MD5, SHA-1, SHA-2), and HMAC True random number generator Floating point unit (FPU) Secure Boot secure, encrypted firmware loader</a:t>
            </a:r>
          </a:p>
          <a:p>
            <a:pPr algn="l">
              <a:buFont typeface="Arial" panose="020B0604020202020204" pitchFamily="34" charset="0"/>
              <a:buChar char="•"/>
            </a:pPr>
            <a:r>
              <a:rPr lang="en-GB" b="0" i="0" dirty="0" err="1">
                <a:solidFill>
                  <a:srgbClr val="3D3530"/>
                </a:solidFill>
                <a:effectLst/>
                <a:latin typeface="MrsEavesOT-Roman"/>
              </a:rPr>
              <a:t>Espressif</a:t>
            </a:r>
            <a:r>
              <a:rPr lang="en-GB" b="0" i="0" dirty="0">
                <a:solidFill>
                  <a:srgbClr val="3D3530"/>
                </a:solidFill>
                <a:effectLst/>
                <a:latin typeface="MrsEavesOT-Roman"/>
              </a:rPr>
              <a:t> ESP32 (ESP-Pico-D4) </a:t>
            </a:r>
            <a:r>
              <a:rPr lang="en-GB" b="0" i="0" dirty="0" err="1">
                <a:solidFill>
                  <a:srgbClr val="3D3530"/>
                </a:solidFill>
                <a:effectLst/>
                <a:latin typeface="MrsEavesOT-Roman"/>
              </a:rPr>
              <a:t>Xtensa</a:t>
            </a:r>
            <a:r>
              <a:rPr lang="en-GB" b="0" i="0" dirty="0">
                <a:solidFill>
                  <a:srgbClr val="3D3530"/>
                </a:solidFill>
                <a:effectLst/>
                <a:latin typeface="MrsEavesOT-Roman"/>
              </a:rPr>
              <a:t> 32-bit dual-core LX6 up to 240MHz coprocessor.</a:t>
            </a:r>
          </a:p>
          <a:p>
            <a:pPr marL="742950" lvl="1" indent="-285750" algn="l">
              <a:buFont typeface="Arial" panose="020B0604020202020204" pitchFamily="34" charset="0"/>
              <a:buChar char="•"/>
            </a:pPr>
            <a:r>
              <a:rPr lang="en-GB" b="0" i="0" dirty="0">
                <a:solidFill>
                  <a:srgbClr val="3D3530"/>
                </a:solidFill>
                <a:effectLst/>
                <a:latin typeface="MrsEavesOT-Roman"/>
              </a:rPr>
              <a:t>2.4GHz </a:t>
            </a:r>
            <a:r>
              <a:rPr lang="en-GB" b="0" i="0" dirty="0" err="1">
                <a:solidFill>
                  <a:srgbClr val="3D3530"/>
                </a:solidFill>
                <a:effectLst/>
                <a:latin typeface="MrsEavesOT-Roman"/>
              </a:rPr>
              <a:t>WiFi</a:t>
            </a:r>
            <a:r>
              <a:rPr lang="en-GB" b="0" i="0" dirty="0">
                <a:solidFill>
                  <a:srgbClr val="3D3530"/>
                </a:solidFill>
                <a:effectLst/>
                <a:latin typeface="MrsEavesOT-Roman"/>
              </a:rPr>
              <a:t> 802.11 b/g/n with WFA, WPA/WPA2 and WAPI</a:t>
            </a:r>
          </a:p>
          <a:p>
            <a:pPr marL="742950" lvl="1" indent="-285750" algn="l">
              <a:buFont typeface="Arial" panose="020B0604020202020204" pitchFamily="34" charset="0"/>
              <a:buChar char="•"/>
            </a:pPr>
            <a:r>
              <a:rPr lang="en-GB" b="0" i="0" dirty="0">
                <a:solidFill>
                  <a:srgbClr val="3D3530"/>
                </a:solidFill>
                <a:effectLst/>
                <a:latin typeface="MrsEavesOT-Roman"/>
              </a:rPr>
              <a:t>Bluetooth 4.2, 5.1</a:t>
            </a:r>
          </a:p>
          <a:p>
            <a:pPr algn="l">
              <a:buFont typeface="Arial" panose="020B0604020202020204" pitchFamily="34" charset="0"/>
              <a:buChar char="•"/>
            </a:pPr>
            <a:r>
              <a:rPr lang="en-GB" b="0" i="0" dirty="0">
                <a:solidFill>
                  <a:srgbClr val="3D3530"/>
                </a:solidFill>
                <a:effectLst/>
                <a:latin typeface="MrsEavesOT-Roman"/>
              </a:rPr>
              <a:t>32MB external, onboard QSPI RAM</a:t>
            </a:r>
          </a:p>
          <a:p>
            <a:pPr algn="l">
              <a:buFont typeface="Arial" panose="020B0604020202020204" pitchFamily="34" charset="0"/>
              <a:buChar char="•"/>
            </a:pPr>
            <a:r>
              <a:rPr lang="en-GB" b="0" i="0" dirty="0">
                <a:solidFill>
                  <a:srgbClr val="3D3530"/>
                </a:solidFill>
                <a:effectLst/>
                <a:latin typeface="MrsEavesOT-Roman"/>
              </a:rPr>
              <a:t>64MB external, onboard non-volatile Flash memory (60MB available for user code)</a:t>
            </a:r>
          </a:p>
          <a:p>
            <a:endParaRPr lang="en-GB" dirty="0"/>
          </a:p>
          <a:p>
            <a:r>
              <a:rPr lang="en-GB" dirty="0"/>
              <a:t>CORE COMPUTE ADDS Ethernet and SD card support.</a:t>
            </a:r>
          </a:p>
        </p:txBody>
      </p:sp>
      <p:sp>
        <p:nvSpPr>
          <p:cNvPr id="4" name="Slide Number Placeholder 3"/>
          <p:cNvSpPr>
            <a:spLocks noGrp="1"/>
          </p:cNvSpPr>
          <p:nvPr>
            <p:ph type="sldNum" sz="quarter" idx="5"/>
          </p:nvPr>
        </p:nvSpPr>
        <p:spPr/>
        <p:txBody>
          <a:bodyPr/>
          <a:lstStyle/>
          <a:p>
            <a:fld id="{8D943298-AE8F-4F5E-BB8E-75F2E05B04C3}" type="slidenum">
              <a:rPr lang="en-GB" smtClean="0"/>
              <a:t>25</a:t>
            </a:fld>
            <a:endParaRPr lang="en-GB"/>
          </a:p>
        </p:txBody>
      </p:sp>
    </p:spTree>
    <p:extLst>
      <p:ext uri="{BB962C8B-B14F-4D97-AF65-F5344CB8AC3E}">
        <p14:creationId xmlns:p14="http://schemas.microsoft.com/office/powerpoint/2010/main" val="36989505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2FC19E6-78C9-4B28-BA9C-BCBB99EED7C6}" type="slidenum">
              <a:rPr lang="en-GB" smtClean="0"/>
              <a:t>26</a:t>
            </a:fld>
            <a:endParaRPr lang="en-GB"/>
          </a:p>
        </p:txBody>
      </p:sp>
    </p:spTree>
    <p:extLst>
      <p:ext uri="{BB962C8B-B14F-4D97-AF65-F5344CB8AC3E}">
        <p14:creationId xmlns:p14="http://schemas.microsoft.com/office/powerpoint/2010/main" val="23158788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V2 memory has doubled for both Flash and Ram so 64MB Flash and 32MB RAM</a:t>
            </a:r>
          </a:p>
        </p:txBody>
      </p:sp>
      <p:sp>
        <p:nvSpPr>
          <p:cNvPr id="4" name="Slide Number Placeholder 3"/>
          <p:cNvSpPr>
            <a:spLocks noGrp="1"/>
          </p:cNvSpPr>
          <p:nvPr>
            <p:ph type="sldNum" sz="quarter" idx="5"/>
          </p:nvPr>
        </p:nvSpPr>
        <p:spPr/>
        <p:txBody>
          <a:bodyPr/>
          <a:lstStyle/>
          <a:p>
            <a:fld id="{8D943298-AE8F-4F5E-BB8E-75F2E05B04C3}" type="slidenum">
              <a:rPr lang="en-GB" smtClean="0"/>
              <a:t>27</a:t>
            </a:fld>
            <a:endParaRPr lang="en-GB"/>
          </a:p>
        </p:txBody>
      </p:sp>
    </p:spTree>
    <p:extLst>
      <p:ext uri="{BB962C8B-B14F-4D97-AF65-F5344CB8AC3E}">
        <p14:creationId xmlns:p14="http://schemas.microsoft.com/office/powerpoint/2010/main" val="34244361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2266A-EB63-4B5E-9DC2-BE8ACA896F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6AE0E00-7D22-456C-B5EA-02C149E449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CF4582BE-3C9F-4FEB-984A-91324CC01EAA}"/>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5" name="Footer Placeholder 4">
            <a:extLst>
              <a:ext uri="{FF2B5EF4-FFF2-40B4-BE49-F238E27FC236}">
                <a16:creationId xmlns:a16="http://schemas.microsoft.com/office/drawing/2014/main" id="{6FCA125D-AE69-4823-8EDA-7BD44C4D74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811795D-A3F0-41B7-AF9A-DE3129C5D39D}"/>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1749080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18A08-CA01-46BF-AD11-C8EDC55CC44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8D991DD-D7B2-4549-A740-A6BAB325A6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961FE70-7849-46F8-BCA9-E0CE4D4C6401}"/>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5" name="Footer Placeholder 4">
            <a:extLst>
              <a:ext uri="{FF2B5EF4-FFF2-40B4-BE49-F238E27FC236}">
                <a16:creationId xmlns:a16="http://schemas.microsoft.com/office/drawing/2014/main" id="{B1B21C52-D5CE-462B-AC51-65BCEE625EF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92A96E9-A78A-45CD-A9A3-9AE386FBD3F8}"/>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33128431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FA27B2-E553-40AF-B489-94DCAB9A4FB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A77E5A8-ACE5-40DF-A422-A682FC46DD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7483853-D306-4ED7-B929-5820AAC61617}"/>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5" name="Footer Placeholder 4">
            <a:extLst>
              <a:ext uri="{FF2B5EF4-FFF2-40B4-BE49-F238E27FC236}">
                <a16:creationId xmlns:a16="http://schemas.microsoft.com/office/drawing/2014/main" id="{A94B4530-BFF8-4488-8EAA-7D00B25F2DA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EEBF34-D974-483B-92DA-89D241777755}"/>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12213721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List">
    <p:bg>
      <p:bgPr>
        <a:solidFill>
          <a:srgbClr val="F2F2F2"/>
        </a:solidFill>
        <a:effectLst/>
      </p:bgPr>
    </p:bg>
    <p:spTree>
      <p:nvGrpSpPr>
        <p:cNvPr id="1" name=""/>
        <p:cNvGrpSpPr/>
        <p:nvPr/>
      </p:nvGrpSpPr>
      <p:grpSpPr>
        <a:xfrm>
          <a:off x="0" y="0"/>
          <a:ext cx="0" cy="0"/>
          <a:chOff x="0" y="0"/>
          <a:chExt cx="0" cy="0"/>
        </a:xfrm>
      </p:grpSpPr>
      <p:pic>
        <p:nvPicPr>
          <p:cNvPr id="48" name="Picture 47">
            <a:extLst>
              <a:ext uri="{FF2B5EF4-FFF2-40B4-BE49-F238E27FC236}">
                <a16:creationId xmlns:a16="http://schemas.microsoft.com/office/drawing/2014/main" id="{6F2575E7-1E87-A84E-9DE8-B1F34242D8AC}"/>
              </a:ext>
            </a:extLst>
          </p:cNvPr>
          <p:cNvPicPr>
            <a:picLocks noChangeAspect="1"/>
          </p:cNvPicPr>
          <p:nvPr userDrawn="1"/>
        </p:nvPicPr>
        <p:blipFill>
          <a:blip r:embed="rId2"/>
          <a:stretch>
            <a:fillRect/>
          </a:stretch>
        </p:blipFill>
        <p:spPr>
          <a:xfrm>
            <a:off x="1" y="0"/>
            <a:ext cx="12192000" cy="6858000"/>
          </a:xfrm>
          <a:prstGeom prst="rect">
            <a:avLst/>
          </a:prstGeom>
        </p:spPr>
      </p:pic>
      <p:grpSp>
        <p:nvGrpSpPr>
          <p:cNvPr id="7" name="Group 6">
            <a:extLst>
              <a:ext uri="{FF2B5EF4-FFF2-40B4-BE49-F238E27FC236}">
                <a16:creationId xmlns:a16="http://schemas.microsoft.com/office/drawing/2014/main" id="{2BB5A512-F14A-7843-85A2-3FE24B7798E9}"/>
              </a:ext>
            </a:extLst>
          </p:cNvPr>
          <p:cNvGrpSpPr/>
          <p:nvPr userDrawn="1"/>
        </p:nvGrpSpPr>
        <p:grpSpPr>
          <a:xfrm rot="5400000">
            <a:off x="10143535" y="2383145"/>
            <a:ext cx="6720089" cy="2229624"/>
            <a:chOff x="8259622" y="6177579"/>
            <a:chExt cx="12770696" cy="4236018"/>
          </a:xfrm>
        </p:grpSpPr>
        <p:pic>
          <p:nvPicPr>
            <p:cNvPr id="8" name="Image" descr="Image">
              <a:extLst>
                <a:ext uri="{FF2B5EF4-FFF2-40B4-BE49-F238E27FC236}">
                  <a16:creationId xmlns:a16="http://schemas.microsoft.com/office/drawing/2014/main" id="{A5FD33B4-808A-604D-A4CA-73750F66CDAC}"/>
                </a:ext>
              </a:extLst>
            </p:cNvPr>
            <p:cNvPicPr>
              <a:picLocks noChangeAspect="1"/>
            </p:cNvPicPr>
            <p:nvPr userDrawn="1"/>
          </p:nvPicPr>
          <p:blipFill>
            <a:blip r:embed="rId3"/>
            <a:srcRect b="20208"/>
            <a:stretch>
              <a:fillRect/>
            </a:stretch>
          </p:blipFill>
          <p:spPr>
            <a:xfrm>
              <a:off x="9825738" y="6285642"/>
              <a:ext cx="11204580" cy="2819606"/>
            </a:xfrm>
            <a:prstGeom prst="rect">
              <a:avLst/>
            </a:prstGeom>
            <a:ln w="12700">
              <a:miter lim="400000"/>
            </a:ln>
          </p:spPr>
        </p:pic>
        <p:sp>
          <p:nvSpPr>
            <p:cNvPr id="11" name="R134 G97 B197…">
              <a:extLst>
                <a:ext uri="{FF2B5EF4-FFF2-40B4-BE49-F238E27FC236}">
                  <a16:creationId xmlns:a16="http://schemas.microsoft.com/office/drawing/2014/main" id="{6FA3897D-CD5C-E543-8B96-BA9178CB738A}"/>
                </a:ext>
              </a:extLst>
            </p:cNvPr>
            <p:cNvSpPr txBox="1"/>
            <p:nvPr userDrawn="1"/>
          </p:nvSpPr>
          <p:spPr>
            <a:xfrm>
              <a:off x="10028164" y="6553841"/>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R134 G97 B197</a:t>
              </a:r>
            </a:p>
          </p:txBody>
        </p:sp>
        <p:sp>
          <p:nvSpPr>
            <p:cNvPr id="12" name="R59 G46 B88…">
              <a:extLst>
                <a:ext uri="{FF2B5EF4-FFF2-40B4-BE49-F238E27FC236}">
                  <a16:creationId xmlns:a16="http://schemas.microsoft.com/office/drawing/2014/main" id="{EFEA0A55-3E1F-AB4B-88C5-9FB40BA7AEED}"/>
                </a:ext>
              </a:extLst>
            </p:cNvPr>
            <p:cNvSpPr txBox="1"/>
            <p:nvPr userDrawn="1"/>
          </p:nvSpPr>
          <p:spPr>
            <a:xfrm>
              <a:off x="11822345" y="6553841"/>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R59 G46 B88</a:t>
              </a:r>
            </a:p>
          </p:txBody>
        </p:sp>
        <p:sp>
          <p:nvSpPr>
            <p:cNvPr id="13" name="R213 G157 B255…">
              <a:extLst>
                <a:ext uri="{FF2B5EF4-FFF2-40B4-BE49-F238E27FC236}">
                  <a16:creationId xmlns:a16="http://schemas.microsoft.com/office/drawing/2014/main" id="{9657301E-9F29-7243-8412-16F65FF53C76}"/>
                </a:ext>
              </a:extLst>
            </p:cNvPr>
            <p:cNvSpPr txBox="1"/>
            <p:nvPr userDrawn="1"/>
          </p:nvSpPr>
          <p:spPr>
            <a:xfrm>
              <a:off x="10028160" y="7231512"/>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solidFill>
                    <a:srgbClr val="3B2E58"/>
                  </a:solidFill>
                </a:defRPr>
              </a:pPr>
              <a:r>
                <a:rPr sz="500"/>
                <a:t>R213 G157 B255</a:t>
              </a:r>
            </a:p>
          </p:txBody>
        </p:sp>
        <p:sp>
          <p:nvSpPr>
            <p:cNvPr id="14" name="R161 G133 B210…">
              <a:extLst>
                <a:ext uri="{FF2B5EF4-FFF2-40B4-BE49-F238E27FC236}">
                  <a16:creationId xmlns:a16="http://schemas.microsoft.com/office/drawing/2014/main" id="{1CDD722D-B503-7E46-B944-8FAA59AC1C10}"/>
                </a:ext>
              </a:extLst>
            </p:cNvPr>
            <p:cNvSpPr txBox="1"/>
            <p:nvPr userDrawn="1"/>
          </p:nvSpPr>
          <p:spPr>
            <a:xfrm>
              <a:off x="11822345" y="7231512"/>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R161 G133 B210</a:t>
              </a:r>
            </a:p>
          </p:txBody>
        </p:sp>
        <p:sp>
          <p:nvSpPr>
            <p:cNvPr id="15" name="R0 G120 B212…">
              <a:extLst>
                <a:ext uri="{FF2B5EF4-FFF2-40B4-BE49-F238E27FC236}">
                  <a16:creationId xmlns:a16="http://schemas.microsoft.com/office/drawing/2014/main" id="{E845703D-8481-CD4B-97F4-3A532BE91BC4}"/>
                </a:ext>
              </a:extLst>
            </p:cNvPr>
            <p:cNvSpPr txBox="1"/>
            <p:nvPr userDrawn="1"/>
          </p:nvSpPr>
          <p:spPr>
            <a:xfrm>
              <a:off x="13882761" y="6553841"/>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R0 G120 B212 </a:t>
              </a:r>
            </a:p>
          </p:txBody>
        </p:sp>
        <p:sp>
          <p:nvSpPr>
            <p:cNvPr id="16" name="R36 G58 B94…">
              <a:extLst>
                <a:ext uri="{FF2B5EF4-FFF2-40B4-BE49-F238E27FC236}">
                  <a16:creationId xmlns:a16="http://schemas.microsoft.com/office/drawing/2014/main" id="{6341AF91-7239-7345-8EA7-EE6E80C49BDC}"/>
                </a:ext>
              </a:extLst>
            </p:cNvPr>
            <p:cNvSpPr txBox="1"/>
            <p:nvPr userDrawn="1"/>
          </p:nvSpPr>
          <p:spPr>
            <a:xfrm>
              <a:off x="15676944" y="6553841"/>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R36 G58 B94</a:t>
              </a:r>
              <a:endParaRPr sz="900">
                <a:solidFill>
                  <a:srgbClr val="000000"/>
                </a:solidFill>
                <a:latin typeface="Times"/>
                <a:ea typeface="Times"/>
                <a:cs typeface="Times"/>
                <a:sym typeface="Times"/>
              </a:endParaRPr>
            </a:p>
          </p:txBody>
        </p:sp>
        <p:sp>
          <p:nvSpPr>
            <p:cNvPr id="17" name="R80 G230 B255…">
              <a:extLst>
                <a:ext uri="{FF2B5EF4-FFF2-40B4-BE49-F238E27FC236}">
                  <a16:creationId xmlns:a16="http://schemas.microsoft.com/office/drawing/2014/main" id="{64AD9798-8A4A-5C41-ACCB-536CF149BF4B}"/>
                </a:ext>
              </a:extLst>
            </p:cNvPr>
            <p:cNvSpPr txBox="1"/>
            <p:nvPr userDrawn="1"/>
          </p:nvSpPr>
          <p:spPr>
            <a:xfrm>
              <a:off x="13882761" y="7231512"/>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solidFill>
                    <a:srgbClr val="243A5E"/>
                  </a:solidFill>
                </a:defRPr>
              </a:pPr>
              <a:r>
                <a:rPr sz="500"/>
                <a:t>R80 G230 B255</a:t>
              </a:r>
              <a:endParaRPr sz="900">
                <a:latin typeface="Times"/>
                <a:ea typeface="Times"/>
                <a:cs typeface="Times"/>
                <a:sym typeface="Times"/>
              </a:endParaRPr>
            </a:p>
          </p:txBody>
        </p:sp>
        <p:sp>
          <p:nvSpPr>
            <p:cNvPr id="18" name="R40 G167 B233…">
              <a:extLst>
                <a:ext uri="{FF2B5EF4-FFF2-40B4-BE49-F238E27FC236}">
                  <a16:creationId xmlns:a16="http://schemas.microsoft.com/office/drawing/2014/main" id="{76876642-DA33-6547-B318-A06590ED5933}"/>
                </a:ext>
              </a:extLst>
            </p:cNvPr>
            <p:cNvSpPr txBox="1"/>
            <p:nvPr userDrawn="1"/>
          </p:nvSpPr>
          <p:spPr>
            <a:xfrm>
              <a:off x="15676944" y="7231512"/>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R40 G167 B233</a:t>
              </a:r>
            </a:p>
          </p:txBody>
        </p:sp>
        <p:sp>
          <p:nvSpPr>
            <p:cNvPr id="20" name="R0 G133 B117   Hex #008575   C100 M15 Y60 K0   PMS 3285 C">
              <a:extLst>
                <a:ext uri="{FF2B5EF4-FFF2-40B4-BE49-F238E27FC236}">
                  <a16:creationId xmlns:a16="http://schemas.microsoft.com/office/drawing/2014/main" id="{FE215B22-AC11-3C46-AF46-E2769E619C3E}"/>
                </a:ext>
              </a:extLst>
            </p:cNvPr>
            <p:cNvSpPr txBox="1"/>
            <p:nvPr userDrawn="1"/>
          </p:nvSpPr>
          <p:spPr>
            <a:xfrm>
              <a:off x="17737361" y="6553841"/>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R0 G133 B117 </a:t>
              </a:r>
            </a:p>
          </p:txBody>
        </p:sp>
        <p:sp>
          <p:nvSpPr>
            <p:cNvPr id="21" name="R39 G75 B71   Hex #274b47…">
              <a:extLst>
                <a:ext uri="{FF2B5EF4-FFF2-40B4-BE49-F238E27FC236}">
                  <a16:creationId xmlns:a16="http://schemas.microsoft.com/office/drawing/2014/main" id="{14B29230-0E2F-F64D-9D87-14DE08BF014D}"/>
                </a:ext>
              </a:extLst>
            </p:cNvPr>
            <p:cNvSpPr txBox="1"/>
            <p:nvPr userDrawn="1"/>
          </p:nvSpPr>
          <p:spPr>
            <a:xfrm>
              <a:off x="19531544" y="6553841"/>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R39 G75 B71 </a:t>
              </a:r>
            </a:p>
          </p:txBody>
        </p:sp>
        <p:sp>
          <p:nvSpPr>
            <p:cNvPr id="22" name="R48 G229 B208…">
              <a:extLst>
                <a:ext uri="{FF2B5EF4-FFF2-40B4-BE49-F238E27FC236}">
                  <a16:creationId xmlns:a16="http://schemas.microsoft.com/office/drawing/2014/main" id="{7A2A44BF-C542-414B-90CE-1ED33247DD1F}"/>
                </a:ext>
              </a:extLst>
            </p:cNvPr>
            <p:cNvSpPr txBox="1"/>
            <p:nvPr userDrawn="1"/>
          </p:nvSpPr>
          <p:spPr>
            <a:xfrm>
              <a:off x="17737361" y="7231512"/>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solidFill>
                    <a:srgbClr val="304A47"/>
                  </a:solidFill>
                </a:defRPr>
              </a:pPr>
              <a:r>
                <a:rPr sz="500"/>
                <a:t>R48 G229 B208</a:t>
              </a:r>
              <a:endParaRPr sz="900">
                <a:latin typeface="Times"/>
                <a:ea typeface="Times"/>
                <a:cs typeface="Times"/>
                <a:sym typeface="Times"/>
              </a:endParaRPr>
            </a:p>
          </p:txBody>
        </p:sp>
        <p:sp>
          <p:nvSpPr>
            <p:cNvPr id="23" name="R40 G194 B209…">
              <a:extLst>
                <a:ext uri="{FF2B5EF4-FFF2-40B4-BE49-F238E27FC236}">
                  <a16:creationId xmlns:a16="http://schemas.microsoft.com/office/drawing/2014/main" id="{12563271-9B47-4F4E-B134-449D61E1F1FC}"/>
                </a:ext>
              </a:extLst>
            </p:cNvPr>
            <p:cNvSpPr txBox="1"/>
            <p:nvPr userDrawn="1"/>
          </p:nvSpPr>
          <p:spPr>
            <a:xfrm>
              <a:off x="19531545" y="7156939"/>
              <a:ext cx="1296343" cy="493257"/>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R40 G194 B209</a:t>
              </a:r>
            </a:p>
            <a:p>
              <a:pPr defTabSz="457112">
                <a:lnSpc>
                  <a:spcPct val="100000"/>
                </a:lnSpc>
                <a:defRPr sz="900" spc="0"/>
              </a:pPr>
              <a:endParaRPr sz="500"/>
            </a:p>
          </p:txBody>
        </p:sp>
        <p:sp>
          <p:nvSpPr>
            <p:cNvPr id="24" name="R16 G124 B16  Hex #107c10  C75 M0 Y100 K0   PMS 362 C">
              <a:extLst>
                <a:ext uri="{FF2B5EF4-FFF2-40B4-BE49-F238E27FC236}">
                  <a16:creationId xmlns:a16="http://schemas.microsoft.com/office/drawing/2014/main" id="{67ACF396-EDE4-7242-A514-4BD6136AFBE8}"/>
                </a:ext>
              </a:extLst>
            </p:cNvPr>
            <p:cNvSpPr txBox="1"/>
            <p:nvPr userDrawn="1"/>
          </p:nvSpPr>
          <p:spPr>
            <a:xfrm>
              <a:off x="10028164" y="8134977"/>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R16 G124 B16 </a:t>
              </a:r>
            </a:p>
          </p:txBody>
        </p:sp>
        <p:sp>
          <p:nvSpPr>
            <p:cNvPr id="25" name="R5 G75 B22   Hex #054b16…">
              <a:extLst>
                <a:ext uri="{FF2B5EF4-FFF2-40B4-BE49-F238E27FC236}">
                  <a16:creationId xmlns:a16="http://schemas.microsoft.com/office/drawing/2014/main" id="{13839C61-1590-F144-B1BC-57F52103A102}"/>
                </a:ext>
              </a:extLst>
            </p:cNvPr>
            <p:cNvSpPr txBox="1"/>
            <p:nvPr userDrawn="1"/>
          </p:nvSpPr>
          <p:spPr>
            <a:xfrm>
              <a:off x="11822348" y="8060403"/>
              <a:ext cx="1296343" cy="493257"/>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R5 G75 B22  </a:t>
              </a:r>
              <a:br>
                <a:rPr sz="500"/>
              </a:br>
              <a:endParaRPr sz="500"/>
            </a:p>
          </p:txBody>
        </p:sp>
        <p:sp>
          <p:nvSpPr>
            <p:cNvPr id="26" name="R155 G240 B11…">
              <a:extLst>
                <a:ext uri="{FF2B5EF4-FFF2-40B4-BE49-F238E27FC236}">
                  <a16:creationId xmlns:a16="http://schemas.microsoft.com/office/drawing/2014/main" id="{34E32D58-CDE3-DA44-A59F-39E144E3CB0F}"/>
                </a:ext>
              </a:extLst>
            </p:cNvPr>
            <p:cNvSpPr txBox="1"/>
            <p:nvPr userDrawn="1"/>
          </p:nvSpPr>
          <p:spPr>
            <a:xfrm>
              <a:off x="10028164" y="8696948"/>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solidFill>
                    <a:srgbClr val="1F491D"/>
                  </a:solidFill>
                </a:defRPr>
              </a:pPr>
              <a:r>
                <a:rPr sz="500"/>
                <a:t>R155 G240 B11</a:t>
              </a:r>
              <a:endParaRPr sz="900">
                <a:latin typeface="Times"/>
                <a:ea typeface="Times"/>
                <a:cs typeface="Times"/>
                <a:sym typeface="Times"/>
              </a:endParaRPr>
            </a:p>
          </p:txBody>
        </p:sp>
        <p:sp>
          <p:nvSpPr>
            <p:cNvPr id="27" name="R127 G186 B0…">
              <a:extLst>
                <a:ext uri="{FF2B5EF4-FFF2-40B4-BE49-F238E27FC236}">
                  <a16:creationId xmlns:a16="http://schemas.microsoft.com/office/drawing/2014/main" id="{7FE53095-05C9-C247-A6D0-44300D57851A}"/>
                </a:ext>
              </a:extLst>
            </p:cNvPr>
            <p:cNvSpPr txBox="1"/>
            <p:nvPr userDrawn="1"/>
          </p:nvSpPr>
          <p:spPr>
            <a:xfrm>
              <a:off x="11822345" y="8696948"/>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R127 G186 B0</a:t>
              </a:r>
            </a:p>
          </p:txBody>
        </p:sp>
        <p:sp>
          <p:nvSpPr>
            <p:cNvPr id="28" name="R216 G59 B1…">
              <a:extLst>
                <a:ext uri="{FF2B5EF4-FFF2-40B4-BE49-F238E27FC236}">
                  <a16:creationId xmlns:a16="http://schemas.microsoft.com/office/drawing/2014/main" id="{C717E470-1863-8941-9B21-AD5FCCD3E40D}"/>
                </a:ext>
              </a:extLst>
            </p:cNvPr>
            <p:cNvSpPr txBox="1"/>
            <p:nvPr userDrawn="1"/>
          </p:nvSpPr>
          <p:spPr>
            <a:xfrm>
              <a:off x="13882761" y="8134977"/>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R216 G59 B1</a:t>
              </a:r>
              <a:endParaRPr sz="500">
                <a:solidFill>
                  <a:srgbClr val="000000"/>
                </a:solidFill>
              </a:endParaRPr>
            </a:p>
          </p:txBody>
        </p:sp>
        <p:sp>
          <p:nvSpPr>
            <p:cNvPr id="29" name="R107 G41 B41…">
              <a:extLst>
                <a:ext uri="{FF2B5EF4-FFF2-40B4-BE49-F238E27FC236}">
                  <a16:creationId xmlns:a16="http://schemas.microsoft.com/office/drawing/2014/main" id="{935E2D5E-724E-C849-A2D2-C69D8E010842}"/>
                </a:ext>
              </a:extLst>
            </p:cNvPr>
            <p:cNvSpPr txBox="1"/>
            <p:nvPr userDrawn="1"/>
          </p:nvSpPr>
          <p:spPr>
            <a:xfrm>
              <a:off x="15676942" y="8134977"/>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R107 G41 B41 </a:t>
              </a:r>
            </a:p>
          </p:txBody>
        </p:sp>
        <p:sp>
          <p:nvSpPr>
            <p:cNvPr id="30" name="R255 G147 B73…">
              <a:extLst>
                <a:ext uri="{FF2B5EF4-FFF2-40B4-BE49-F238E27FC236}">
                  <a16:creationId xmlns:a16="http://schemas.microsoft.com/office/drawing/2014/main" id="{B34F765F-41D9-2D43-BF2E-32D6FEE5E704}"/>
                </a:ext>
              </a:extLst>
            </p:cNvPr>
            <p:cNvSpPr txBox="1"/>
            <p:nvPr userDrawn="1"/>
          </p:nvSpPr>
          <p:spPr>
            <a:xfrm>
              <a:off x="13882761" y="8696948"/>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solidFill>
                    <a:srgbClr val="632D2B"/>
                  </a:solidFill>
                </a:defRPr>
              </a:pPr>
              <a:r>
                <a:rPr sz="500"/>
                <a:t>R255 G147 B73</a:t>
              </a:r>
            </a:p>
          </p:txBody>
        </p:sp>
        <p:sp>
          <p:nvSpPr>
            <p:cNvPr id="31" name="R241 G101 B34…">
              <a:extLst>
                <a:ext uri="{FF2B5EF4-FFF2-40B4-BE49-F238E27FC236}">
                  <a16:creationId xmlns:a16="http://schemas.microsoft.com/office/drawing/2014/main" id="{29CB1822-8302-CD4B-9264-93606C293898}"/>
                </a:ext>
              </a:extLst>
            </p:cNvPr>
            <p:cNvSpPr txBox="1"/>
            <p:nvPr userDrawn="1"/>
          </p:nvSpPr>
          <p:spPr>
            <a:xfrm>
              <a:off x="15676942" y="8696948"/>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R241 G101 B34</a:t>
              </a:r>
            </a:p>
          </p:txBody>
        </p:sp>
        <p:sp>
          <p:nvSpPr>
            <p:cNvPr id="32" name="R255 G185 B0…">
              <a:extLst>
                <a:ext uri="{FF2B5EF4-FFF2-40B4-BE49-F238E27FC236}">
                  <a16:creationId xmlns:a16="http://schemas.microsoft.com/office/drawing/2014/main" id="{F160629A-2BEE-3A43-8F27-9F4A4FA55B23}"/>
                </a:ext>
              </a:extLst>
            </p:cNvPr>
            <p:cNvSpPr txBox="1"/>
            <p:nvPr userDrawn="1"/>
          </p:nvSpPr>
          <p:spPr>
            <a:xfrm>
              <a:off x="17737362" y="8134976"/>
              <a:ext cx="1390722"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R255 G185 B0</a:t>
              </a:r>
              <a:endParaRPr sz="900">
                <a:latin typeface="Times"/>
                <a:ea typeface="Times"/>
                <a:cs typeface="Times"/>
                <a:sym typeface="Times"/>
              </a:endParaRPr>
            </a:p>
          </p:txBody>
        </p:sp>
        <p:sp>
          <p:nvSpPr>
            <p:cNvPr id="33" name="R106 G75 B22…">
              <a:extLst>
                <a:ext uri="{FF2B5EF4-FFF2-40B4-BE49-F238E27FC236}">
                  <a16:creationId xmlns:a16="http://schemas.microsoft.com/office/drawing/2014/main" id="{423CA32E-C799-734D-A7DC-77273CBB8186}"/>
                </a:ext>
              </a:extLst>
            </p:cNvPr>
            <p:cNvSpPr txBox="1"/>
            <p:nvPr userDrawn="1"/>
          </p:nvSpPr>
          <p:spPr>
            <a:xfrm>
              <a:off x="19531544" y="8134977"/>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R106 G75 B22</a:t>
              </a:r>
              <a:endParaRPr sz="900">
                <a:solidFill>
                  <a:srgbClr val="000000"/>
                </a:solidFill>
                <a:latin typeface="Times"/>
                <a:ea typeface="Times"/>
                <a:cs typeface="Times"/>
                <a:sym typeface="Times"/>
              </a:endParaRPr>
            </a:p>
          </p:txBody>
        </p:sp>
        <p:sp>
          <p:nvSpPr>
            <p:cNvPr id="34" name="R254 G240 B0…">
              <a:extLst>
                <a:ext uri="{FF2B5EF4-FFF2-40B4-BE49-F238E27FC236}">
                  <a16:creationId xmlns:a16="http://schemas.microsoft.com/office/drawing/2014/main" id="{583E1587-1B99-B545-9D89-241F824B168B}"/>
                </a:ext>
              </a:extLst>
            </p:cNvPr>
            <p:cNvSpPr txBox="1"/>
            <p:nvPr userDrawn="1"/>
          </p:nvSpPr>
          <p:spPr>
            <a:xfrm>
              <a:off x="17737361" y="8696948"/>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solidFill>
                    <a:srgbClr val="654B21"/>
                  </a:solidFill>
                </a:defRPr>
              </a:pPr>
              <a:r>
                <a:rPr sz="500"/>
                <a:t>R254 G240 B0</a:t>
              </a:r>
              <a:endParaRPr sz="900">
                <a:latin typeface="Times"/>
                <a:ea typeface="Times"/>
                <a:cs typeface="Times"/>
                <a:sym typeface="Times"/>
              </a:endParaRPr>
            </a:p>
          </p:txBody>
        </p:sp>
        <p:sp>
          <p:nvSpPr>
            <p:cNvPr id="35" name="R254 G212 B0…">
              <a:extLst>
                <a:ext uri="{FF2B5EF4-FFF2-40B4-BE49-F238E27FC236}">
                  <a16:creationId xmlns:a16="http://schemas.microsoft.com/office/drawing/2014/main" id="{55F9DB90-A546-CC40-A8E2-A1843B773CCD}"/>
                </a:ext>
              </a:extLst>
            </p:cNvPr>
            <p:cNvSpPr txBox="1"/>
            <p:nvPr userDrawn="1"/>
          </p:nvSpPr>
          <p:spPr>
            <a:xfrm>
              <a:off x="19531544" y="8696948"/>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R254 G212 B0</a:t>
              </a:r>
            </a:p>
          </p:txBody>
        </p:sp>
        <p:pic>
          <p:nvPicPr>
            <p:cNvPr id="36" name="Image" descr="Image">
              <a:extLst>
                <a:ext uri="{FF2B5EF4-FFF2-40B4-BE49-F238E27FC236}">
                  <a16:creationId xmlns:a16="http://schemas.microsoft.com/office/drawing/2014/main" id="{3B96C91B-2EC2-334C-96C2-B98E7D46A363}"/>
                </a:ext>
              </a:extLst>
            </p:cNvPr>
            <p:cNvPicPr>
              <a:picLocks noChangeAspect="1"/>
            </p:cNvPicPr>
            <p:nvPr userDrawn="1"/>
          </p:nvPicPr>
          <p:blipFill>
            <a:blip r:embed="rId4"/>
            <a:stretch>
              <a:fillRect/>
            </a:stretch>
          </p:blipFill>
          <p:spPr>
            <a:xfrm>
              <a:off x="9825738" y="9911907"/>
              <a:ext cx="11204576" cy="501690"/>
            </a:xfrm>
            <a:prstGeom prst="rect">
              <a:avLst/>
            </a:prstGeom>
            <a:ln w="12700">
              <a:miter lim="400000"/>
            </a:ln>
          </p:spPr>
        </p:pic>
        <p:sp>
          <p:nvSpPr>
            <p:cNvPr id="37" name="R242 G242 B242…">
              <a:extLst>
                <a:ext uri="{FF2B5EF4-FFF2-40B4-BE49-F238E27FC236}">
                  <a16:creationId xmlns:a16="http://schemas.microsoft.com/office/drawing/2014/main" id="{83488EE5-49C3-B942-A3D6-3D2848D42D62}"/>
                </a:ext>
              </a:extLst>
            </p:cNvPr>
            <p:cNvSpPr txBox="1"/>
            <p:nvPr userDrawn="1"/>
          </p:nvSpPr>
          <p:spPr>
            <a:xfrm>
              <a:off x="10028160" y="9990692"/>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solidFill>
                    <a:srgbClr val="505050"/>
                  </a:solidFill>
                </a:defRPr>
              </a:pPr>
              <a:r>
                <a:rPr sz="500"/>
                <a:t>R242 G242 B242</a:t>
              </a:r>
              <a:endParaRPr sz="900" b="1">
                <a:latin typeface="Times"/>
                <a:ea typeface="Times"/>
                <a:cs typeface="Times"/>
                <a:sym typeface="Times"/>
              </a:endParaRPr>
            </a:p>
          </p:txBody>
        </p:sp>
        <p:sp>
          <p:nvSpPr>
            <p:cNvPr id="38" name="R230 G230 B230…">
              <a:extLst>
                <a:ext uri="{FF2B5EF4-FFF2-40B4-BE49-F238E27FC236}">
                  <a16:creationId xmlns:a16="http://schemas.microsoft.com/office/drawing/2014/main" id="{97BD5EA1-AF7C-E44B-8DD9-0E7231208480}"/>
                </a:ext>
              </a:extLst>
            </p:cNvPr>
            <p:cNvSpPr txBox="1"/>
            <p:nvPr userDrawn="1"/>
          </p:nvSpPr>
          <p:spPr>
            <a:xfrm>
              <a:off x="11620263" y="9990694"/>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solidFill>
                    <a:srgbClr val="505050"/>
                  </a:solidFill>
                </a:defRPr>
              </a:pPr>
              <a:r>
                <a:rPr sz="500"/>
                <a:t>R230 G230 B230</a:t>
              </a:r>
              <a:endParaRPr sz="900" b="1">
                <a:latin typeface="Times"/>
                <a:ea typeface="Times"/>
                <a:cs typeface="Times"/>
                <a:sym typeface="Times"/>
              </a:endParaRPr>
            </a:p>
          </p:txBody>
        </p:sp>
        <p:sp>
          <p:nvSpPr>
            <p:cNvPr id="39" name="R210 G210 B210…">
              <a:extLst>
                <a:ext uri="{FF2B5EF4-FFF2-40B4-BE49-F238E27FC236}">
                  <a16:creationId xmlns:a16="http://schemas.microsoft.com/office/drawing/2014/main" id="{C51778C9-BAA8-664F-9040-748A0C1DFD5C}"/>
                </a:ext>
              </a:extLst>
            </p:cNvPr>
            <p:cNvSpPr txBox="1"/>
            <p:nvPr userDrawn="1"/>
          </p:nvSpPr>
          <p:spPr>
            <a:xfrm>
              <a:off x="13212360" y="9990694"/>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solidFill>
                    <a:srgbClr val="505050"/>
                  </a:solidFill>
                </a:defRPr>
              </a:pPr>
              <a:r>
                <a:rPr sz="500"/>
                <a:t>R210 G210 B210</a:t>
              </a:r>
              <a:endParaRPr sz="900" b="1">
                <a:latin typeface="Times"/>
                <a:ea typeface="Times"/>
                <a:cs typeface="Times"/>
                <a:sym typeface="Times"/>
              </a:endParaRPr>
            </a:p>
          </p:txBody>
        </p:sp>
        <p:sp>
          <p:nvSpPr>
            <p:cNvPr id="40" name="R115 G115 B115…">
              <a:extLst>
                <a:ext uri="{FF2B5EF4-FFF2-40B4-BE49-F238E27FC236}">
                  <a16:creationId xmlns:a16="http://schemas.microsoft.com/office/drawing/2014/main" id="{D6C17FFC-1A7B-4845-8EB6-08BCA6391B57}"/>
                </a:ext>
              </a:extLst>
            </p:cNvPr>
            <p:cNvSpPr txBox="1"/>
            <p:nvPr userDrawn="1"/>
          </p:nvSpPr>
          <p:spPr>
            <a:xfrm>
              <a:off x="14804461" y="9990696"/>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R115 G115 B115</a:t>
              </a:r>
            </a:p>
          </p:txBody>
        </p:sp>
        <p:sp>
          <p:nvSpPr>
            <p:cNvPr id="41" name="R80 G80 B80…">
              <a:extLst>
                <a:ext uri="{FF2B5EF4-FFF2-40B4-BE49-F238E27FC236}">
                  <a16:creationId xmlns:a16="http://schemas.microsoft.com/office/drawing/2014/main" id="{4BD4B5B3-5131-8943-97CB-6CCA9A43A57A}"/>
                </a:ext>
              </a:extLst>
            </p:cNvPr>
            <p:cNvSpPr txBox="1"/>
            <p:nvPr userDrawn="1"/>
          </p:nvSpPr>
          <p:spPr>
            <a:xfrm>
              <a:off x="16396562" y="9990696"/>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R80 G80 B80 </a:t>
              </a:r>
            </a:p>
          </p:txBody>
        </p:sp>
        <p:sp>
          <p:nvSpPr>
            <p:cNvPr id="42" name="R47 G47 B47…">
              <a:extLst>
                <a:ext uri="{FF2B5EF4-FFF2-40B4-BE49-F238E27FC236}">
                  <a16:creationId xmlns:a16="http://schemas.microsoft.com/office/drawing/2014/main" id="{1D7AC7F4-326A-5440-89DE-0C5E89AC6CA2}"/>
                </a:ext>
              </a:extLst>
            </p:cNvPr>
            <p:cNvSpPr txBox="1"/>
            <p:nvPr userDrawn="1"/>
          </p:nvSpPr>
          <p:spPr>
            <a:xfrm>
              <a:off x="18001361" y="9990694"/>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R47 G47 B47</a:t>
              </a:r>
              <a:endParaRPr sz="900" b="1">
                <a:latin typeface="Times"/>
                <a:ea typeface="Times"/>
                <a:cs typeface="Times"/>
                <a:sym typeface="Times"/>
              </a:endParaRPr>
            </a:p>
          </p:txBody>
        </p:sp>
        <p:sp>
          <p:nvSpPr>
            <p:cNvPr id="43" name="R0 G0 B0…">
              <a:extLst>
                <a:ext uri="{FF2B5EF4-FFF2-40B4-BE49-F238E27FC236}">
                  <a16:creationId xmlns:a16="http://schemas.microsoft.com/office/drawing/2014/main" id="{9453C476-6A1F-6F4B-B61B-60632A79C479}"/>
                </a:ext>
              </a:extLst>
            </p:cNvPr>
            <p:cNvSpPr txBox="1"/>
            <p:nvPr userDrawn="1"/>
          </p:nvSpPr>
          <p:spPr>
            <a:xfrm>
              <a:off x="19593462" y="9990694"/>
              <a:ext cx="1296343" cy="34411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spAutoFit/>
            </a:bodyPr>
            <a:lstStyle/>
            <a:p>
              <a:pPr defTabSz="457112">
                <a:lnSpc>
                  <a:spcPct val="100000"/>
                </a:lnSpc>
                <a:defRPr sz="900" spc="0"/>
              </a:pPr>
              <a:r>
                <a:rPr sz="500"/>
                <a:t>R0 G0 B0</a:t>
              </a:r>
              <a:endParaRPr sz="900" b="1">
                <a:latin typeface="Times"/>
                <a:ea typeface="Times"/>
                <a:cs typeface="Times"/>
                <a:sym typeface="Times"/>
              </a:endParaRPr>
            </a:p>
          </p:txBody>
        </p:sp>
        <p:sp>
          <p:nvSpPr>
            <p:cNvPr id="44" name="Primary">
              <a:extLst>
                <a:ext uri="{FF2B5EF4-FFF2-40B4-BE49-F238E27FC236}">
                  <a16:creationId xmlns:a16="http://schemas.microsoft.com/office/drawing/2014/main" id="{4D7F0525-8509-7440-9B56-5C9B5A392AC3}"/>
                </a:ext>
              </a:extLst>
            </p:cNvPr>
            <p:cNvSpPr txBox="1"/>
            <p:nvPr userDrawn="1"/>
          </p:nvSpPr>
          <p:spPr>
            <a:xfrm>
              <a:off x="8523982" y="6177579"/>
              <a:ext cx="1002236" cy="810593"/>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none" lIns="50800" tIns="50800" rIns="50800" bIns="50800" anchor="ctr">
              <a:spAutoFit/>
            </a:bodyPr>
            <a:lstStyle>
              <a:lvl1pPr defTabSz="457200">
                <a:lnSpc>
                  <a:spcPts val="3000"/>
                </a:lnSpc>
                <a:defRPr sz="1600" spc="0">
                  <a:solidFill>
                    <a:srgbClr val="737373"/>
                  </a:solidFill>
                </a:defRPr>
              </a:lvl1pPr>
            </a:lstStyle>
            <a:p>
              <a:r>
                <a:rPr sz="1050"/>
                <a:t>Primary</a:t>
              </a:r>
            </a:p>
          </p:txBody>
        </p:sp>
        <p:sp>
          <p:nvSpPr>
            <p:cNvPr id="45" name="Secondary">
              <a:extLst>
                <a:ext uri="{FF2B5EF4-FFF2-40B4-BE49-F238E27FC236}">
                  <a16:creationId xmlns:a16="http://schemas.microsoft.com/office/drawing/2014/main" id="{5E702E4A-2EA6-964A-93A1-9C4BAF12C7D8}"/>
                </a:ext>
              </a:extLst>
            </p:cNvPr>
            <p:cNvSpPr txBox="1"/>
            <p:nvPr userDrawn="1"/>
          </p:nvSpPr>
          <p:spPr>
            <a:xfrm>
              <a:off x="8259622" y="6831910"/>
              <a:ext cx="1300775" cy="812146"/>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none" lIns="50800" tIns="50800" rIns="50800" bIns="50800" anchor="ctr">
              <a:spAutoFit/>
            </a:bodyPr>
            <a:lstStyle>
              <a:lvl1pPr defTabSz="457200">
                <a:lnSpc>
                  <a:spcPts val="3000"/>
                </a:lnSpc>
                <a:defRPr sz="1600" spc="0">
                  <a:solidFill>
                    <a:srgbClr val="737373"/>
                  </a:solidFill>
                </a:defRPr>
              </a:lvl1pPr>
            </a:lstStyle>
            <a:p>
              <a:r>
                <a:rPr sz="1050"/>
                <a:t>Secondary</a:t>
              </a:r>
            </a:p>
          </p:txBody>
        </p:sp>
        <p:sp>
          <p:nvSpPr>
            <p:cNvPr id="46" name="Primary">
              <a:extLst>
                <a:ext uri="{FF2B5EF4-FFF2-40B4-BE49-F238E27FC236}">
                  <a16:creationId xmlns:a16="http://schemas.microsoft.com/office/drawing/2014/main" id="{C85AA88D-ABA8-CA45-A711-450C99C591DA}"/>
                </a:ext>
              </a:extLst>
            </p:cNvPr>
            <p:cNvSpPr txBox="1"/>
            <p:nvPr userDrawn="1"/>
          </p:nvSpPr>
          <p:spPr>
            <a:xfrm>
              <a:off x="8523983" y="7629144"/>
              <a:ext cx="1002236" cy="810593"/>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none" lIns="50800" tIns="50800" rIns="50800" bIns="50800" anchor="ctr">
              <a:spAutoFit/>
            </a:bodyPr>
            <a:lstStyle>
              <a:lvl1pPr defTabSz="457200">
                <a:lnSpc>
                  <a:spcPts val="3000"/>
                </a:lnSpc>
                <a:defRPr sz="1600" spc="0">
                  <a:solidFill>
                    <a:srgbClr val="737373"/>
                  </a:solidFill>
                </a:defRPr>
              </a:lvl1pPr>
            </a:lstStyle>
            <a:p>
              <a:r>
                <a:rPr sz="1050"/>
                <a:t>Primary</a:t>
              </a:r>
            </a:p>
          </p:txBody>
        </p:sp>
        <p:sp>
          <p:nvSpPr>
            <p:cNvPr id="47" name="Secondary">
              <a:extLst>
                <a:ext uri="{FF2B5EF4-FFF2-40B4-BE49-F238E27FC236}">
                  <a16:creationId xmlns:a16="http://schemas.microsoft.com/office/drawing/2014/main" id="{94453EE1-87C3-2D46-93BB-5E00970CC893}"/>
                </a:ext>
              </a:extLst>
            </p:cNvPr>
            <p:cNvSpPr txBox="1"/>
            <p:nvPr userDrawn="1"/>
          </p:nvSpPr>
          <p:spPr>
            <a:xfrm>
              <a:off x="8259623" y="8327374"/>
              <a:ext cx="1300775" cy="812146"/>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none" lIns="50800" tIns="50800" rIns="50800" bIns="50800" anchor="ctr">
              <a:spAutoFit/>
            </a:bodyPr>
            <a:lstStyle>
              <a:lvl1pPr defTabSz="457200">
                <a:lnSpc>
                  <a:spcPts val="3000"/>
                </a:lnSpc>
                <a:defRPr sz="1600" spc="0">
                  <a:solidFill>
                    <a:srgbClr val="737373"/>
                  </a:solidFill>
                </a:defRPr>
              </a:lvl1pPr>
            </a:lstStyle>
            <a:p>
              <a:r>
                <a:rPr sz="1050"/>
                <a:t>Secondary</a:t>
              </a:r>
            </a:p>
          </p:txBody>
        </p:sp>
      </p:grpSp>
      <p:sp>
        <p:nvSpPr>
          <p:cNvPr id="49" name="Title 1">
            <a:extLst>
              <a:ext uri="{FF2B5EF4-FFF2-40B4-BE49-F238E27FC236}">
                <a16:creationId xmlns:a16="http://schemas.microsoft.com/office/drawing/2014/main" id="{74542BF3-1FF1-1A48-92AE-8BBE0A9573BC}"/>
              </a:ext>
            </a:extLst>
          </p:cNvPr>
          <p:cNvSpPr>
            <a:spLocks noGrp="1"/>
          </p:cNvSpPr>
          <p:nvPr>
            <p:ph type="title" hasCustomPrompt="1"/>
          </p:nvPr>
        </p:nvSpPr>
        <p:spPr>
          <a:xfrm>
            <a:off x="588416" y="571501"/>
            <a:ext cx="11023996" cy="430887"/>
          </a:xfrm>
          <a:prstGeom prst="rect">
            <a:avLst/>
          </a:prstGeom>
        </p:spPr>
        <p:txBody>
          <a:bodyPr wrap="square" lIns="0" tIns="0" rIns="0" bIns="0">
            <a:spAutoFit/>
          </a:bodyPr>
          <a:lstStyle>
            <a:lvl1pPr marL="4570">
              <a:lnSpc>
                <a:spcPct val="100000"/>
              </a:lnSpc>
              <a:defRPr sz="2800" b="0" i="0" cap="none" spc="0" baseline="0">
                <a:solidFill>
                  <a:srgbClr val="2F2F2F"/>
                </a:solidFill>
                <a:latin typeface="Segoe UI Semibold" panose="020B0502040204020203" pitchFamily="34" charset="0"/>
                <a:cs typeface="Segoe UI Semibold" panose="020B0502040204020203" pitchFamily="34" charset="0"/>
              </a:defRPr>
            </a:lvl1pPr>
          </a:lstStyle>
          <a:p>
            <a:r>
              <a:rPr lang="en-US"/>
              <a:t>List</a:t>
            </a:r>
          </a:p>
        </p:txBody>
      </p:sp>
      <p:sp>
        <p:nvSpPr>
          <p:cNvPr id="50" name="Text Placeholder 6">
            <a:extLst>
              <a:ext uri="{FF2B5EF4-FFF2-40B4-BE49-F238E27FC236}">
                <a16:creationId xmlns:a16="http://schemas.microsoft.com/office/drawing/2014/main" id="{F02C43B8-DD0F-C048-9F6E-784256D487F9}"/>
              </a:ext>
            </a:extLst>
          </p:cNvPr>
          <p:cNvSpPr>
            <a:spLocks noGrp="1"/>
          </p:cNvSpPr>
          <p:nvPr>
            <p:ph type="body" sz="quarter" idx="10" hasCustomPrompt="1"/>
          </p:nvPr>
        </p:nvSpPr>
        <p:spPr>
          <a:xfrm>
            <a:off x="574246" y="2019300"/>
            <a:ext cx="11038167" cy="3381756"/>
          </a:xfrm>
          <a:prstGeom prst="rect">
            <a:avLst/>
          </a:prstGeom>
        </p:spPr>
        <p:txBody>
          <a:bodyPr/>
          <a:lstStyle>
            <a:lvl1pPr marL="342834" marR="0" indent="-342834" algn="l" defTabSz="457021" rtl="0" eaLnBrk="1" fontAlgn="auto" latinLnBrk="0" hangingPunct="1">
              <a:lnSpc>
                <a:spcPct val="100000"/>
              </a:lnSpc>
              <a:spcBef>
                <a:spcPts val="600"/>
              </a:spcBef>
              <a:spcAft>
                <a:spcPts val="600"/>
              </a:spcAft>
              <a:buClrTx/>
              <a:buSzTx/>
              <a:buFont typeface="Arial" panose="020B0604020202020204" pitchFamily="34" charset="0"/>
              <a:buChar char="•"/>
              <a:tabLst/>
              <a:defRPr sz="2000" spc="0" baseline="0">
                <a:solidFill>
                  <a:srgbClr val="2F2F2F"/>
                </a:solidFill>
                <a:latin typeface="Segoe UI" panose="020B0502040204020203" pitchFamily="34" charset="0"/>
                <a:cs typeface="Segoe UI" panose="020B0502040204020203" pitchFamily="34" charset="0"/>
              </a:defRPr>
            </a:lvl1pPr>
          </a:lstStyle>
          <a:p>
            <a:pPr lvl="0"/>
            <a:r>
              <a:rPr lang="en-US"/>
              <a:t>Bulleted list, 20-24pt</a:t>
            </a:r>
          </a:p>
          <a:p>
            <a:pPr lvl="0"/>
            <a:r>
              <a:rPr lang="en-US"/>
              <a:t>Bulleted list, 20-24pt</a:t>
            </a:r>
          </a:p>
          <a:p>
            <a:pPr lvl="0"/>
            <a:r>
              <a:rPr lang="en-US"/>
              <a:t>Bulleted list, 20-24pt</a:t>
            </a:r>
          </a:p>
          <a:p>
            <a:pPr lvl="0"/>
            <a:endParaRPr lang="en-US"/>
          </a:p>
        </p:txBody>
      </p:sp>
    </p:spTree>
    <p:extLst>
      <p:ext uri="{BB962C8B-B14F-4D97-AF65-F5344CB8AC3E}">
        <p14:creationId xmlns:p14="http://schemas.microsoft.com/office/powerpoint/2010/main" val="3618439743"/>
      </p:ext>
    </p:extLst>
  </p:cSld>
  <p:clrMapOvr>
    <a:masterClrMapping/>
  </p:clrMapOvr>
  <p:transition spd="med"/>
  <p:extLst>
    <p:ext uri="{DCECCB84-F9BA-43D5-87BE-67443E8EF086}">
      <p15:sldGuideLst xmlns:p15="http://schemas.microsoft.com/office/powerpoint/2012/main">
        <p15:guide id="1" orient="horz" pos="1272">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D1834-A5D3-4B1C-AEB6-94B1B7BF440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0EADBD5-5C05-4B2C-ACE0-FE73A6BAD6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3E70660-F1D5-4968-B901-20281387C8A9}"/>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5" name="Footer Placeholder 4">
            <a:extLst>
              <a:ext uri="{FF2B5EF4-FFF2-40B4-BE49-F238E27FC236}">
                <a16:creationId xmlns:a16="http://schemas.microsoft.com/office/drawing/2014/main" id="{9EEFACE1-E35D-47C3-96CB-B4C10FE6908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0E9BB0B-C3B1-4A10-A63B-DB43BCC645B4}"/>
              </a:ext>
            </a:extLst>
          </p:cNvPr>
          <p:cNvSpPr>
            <a:spLocks noGrp="1"/>
          </p:cNvSpPr>
          <p:nvPr>
            <p:ph type="sldNum" sz="quarter" idx="12"/>
          </p:nvPr>
        </p:nvSpPr>
        <p:spPr/>
        <p:txBody>
          <a:bodyPr/>
          <a:lstStyle/>
          <a:p>
            <a:fld id="{C60316D2-4801-4C1D-AF18-DC10548836DF}" type="slidenum">
              <a:rPr lang="en-GB" smtClean="0"/>
              <a:t>‹#›</a:t>
            </a:fld>
            <a:endParaRPr lang="en-GB"/>
          </a:p>
        </p:txBody>
      </p:sp>
      <p:sp>
        <p:nvSpPr>
          <p:cNvPr id="7" name="TextBox 6">
            <a:extLst>
              <a:ext uri="{FF2B5EF4-FFF2-40B4-BE49-F238E27FC236}">
                <a16:creationId xmlns:a16="http://schemas.microsoft.com/office/drawing/2014/main" id="{723C9E57-B2C8-E793-1932-09683BD667CD}"/>
              </a:ext>
            </a:extLst>
          </p:cNvPr>
          <p:cNvSpPr txBox="1"/>
          <p:nvPr userDrawn="1"/>
        </p:nvSpPr>
        <p:spPr>
          <a:xfrm rot="16200000">
            <a:off x="10058400" y="3198168"/>
            <a:ext cx="3505200" cy="461665"/>
          </a:xfrm>
          <a:prstGeom prst="rect">
            <a:avLst/>
          </a:prstGeom>
          <a:noFill/>
        </p:spPr>
        <p:txBody>
          <a:bodyPr wrap="square" rtlCol="0">
            <a:spAutoFit/>
          </a:bodyPr>
          <a:lstStyle/>
          <a:p>
            <a:pPr algn="ctr"/>
            <a:r>
              <a:rPr lang="en-GB" sz="2400" dirty="0">
                <a:solidFill>
                  <a:schemeClr val="accent5">
                    <a:lumMod val="75000"/>
                  </a:schemeClr>
                </a:solidFill>
              </a:rPr>
              <a:t>@CliffordAgius</a:t>
            </a:r>
          </a:p>
        </p:txBody>
      </p:sp>
    </p:spTree>
    <p:extLst>
      <p:ext uri="{BB962C8B-B14F-4D97-AF65-F5344CB8AC3E}">
        <p14:creationId xmlns:p14="http://schemas.microsoft.com/office/powerpoint/2010/main" val="26923520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3A647-4FC2-45A6-9A96-1E95DC97D8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05A139A-8BC4-487C-8ADD-6F6AF8581D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CDEF57-6B00-4754-9D67-2B7634BCC673}"/>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5" name="Footer Placeholder 4">
            <a:extLst>
              <a:ext uri="{FF2B5EF4-FFF2-40B4-BE49-F238E27FC236}">
                <a16:creationId xmlns:a16="http://schemas.microsoft.com/office/drawing/2014/main" id="{38CE0BB0-5874-4E43-BF0F-500B7659F6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F9DD70E-FC0D-478A-8CF3-6767A0251E01}"/>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1766795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D6D58-0D2C-4E2F-9975-AE3FB464680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F4E1934-771E-42BA-9DC2-B810672C5C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F155547-CA9E-46C5-9B4F-748D635D977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6D218AD-22AE-4FD0-B492-54C34467CC13}"/>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6" name="Footer Placeholder 5">
            <a:extLst>
              <a:ext uri="{FF2B5EF4-FFF2-40B4-BE49-F238E27FC236}">
                <a16:creationId xmlns:a16="http://schemas.microsoft.com/office/drawing/2014/main" id="{D8CEDA50-053C-4794-8B9C-44C3C9BCF1B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1D94DB1-72E5-4FF7-82AC-F2FFA94278D2}"/>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1167694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A21F0-B95C-4727-86AA-0BB5432DC40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E9659AD-9CF1-45A0-A133-04008A4033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2D4EE5-722F-404D-A352-B65E5E3821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FCCEAB65-705F-4C6E-B7CB-30F6F54B0C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61BAE1-120B-485D-BC79-895DA87F3AB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73721BE-215D-4590-B672-B4AE18B96A17}"/>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8" name="Footer Placeholder 7">
            <a:extLst>
              <a:ext uri="{FF2B5EF4-FFF2-40B4-BE49-F238E27FC236}">
                <a16:creationId xmlns:a16="http://schemas.microsoft.com/office/drawing/2014/main" id="{70B6E5AF-0796-485E-94B6-E86F1C4DE77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6FFC8AE-6B4D-4468-9A76-A58DC942157D}"/>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2768808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F61A2-2300-4800-9013-2846B64187C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9FD25B4B-D7AC-4451-8A1E-C87E84A4CF3F}"/>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4" name="Footer Placeholder 3">
            <a:extLst>
              <a:ext uri="{FF2B5EF4-FFF2-40B4-BE49-F238E27FC236}">
                <a16:creationId xmlns:a16="http://schemas.microsoft.com/office/drawing/2014/main" id="{9A6F3994-F8DF-4B65-BDDD-D1B8B6FAD3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3DA0E43-FF17-4587-8C6A-9FA0F12F23F6}"/>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3783794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E7D49B-203F-49D9-B8CD-0D58E18556C3}"/>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3" name="Footer Placeholder 2">
            <a:extLst>
              <a:ext uri="{FF2B5EF4-FFF2-40B4-BE49-F238E27FC236}">
                <a16:creationId xmlns:a16="http://schemas.microsoft.com/office/drawing/2014/main" id="{0B968FFA-3B45-4F4E-A0FF-F168DC19409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6AA17A98-B48C-403A-823F-6D63554B00EF}"/>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1611948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D3E65-164A-49EA-8036-5DEB0B84F8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F4676EF-F28D-4202-B6C3-25A93050E1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82D44F8-266E-45C8-840E-642EC82A2A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17A81A-45A1-42E9-AC65-EE44B4C1B10B}"/>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6" name="Footer Placeholder 5">
            <a:extLst>
              <a:ext uri="{FF2B5EF4-FFF2-40B4-BE49-F238E27FC236}">
                <a16:creationId xmlns:a16="http://schemas.microsoft.com/office/drawing/2014/main" id="{35F16673-72C4-436D-8246-71FB0C9ABE4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85723DE-A1C3-4AE3-ABF8-9A741DE8F115}"/>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769793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42AD1-A2D5-4851-8916-993B063C12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D468179-EDA9-42E1-AB3F-802E40963B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A1CE86C-AE95-4AC3-869D-C4DEF348F3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CA8D7B-854A-4D34-BC5C-537249AFEA30}"/>
              </a:ext>
            </a:extLst>
          </p:cNvPr>
          <p:cNvSpPr>
            <a:spLocks noGrp="1"/>
          </p:cNvSpPr>
          <p:nvPr>
            <p:ph type="dt" sz="half" idx="10"/>
          </p:nvPr>
        </p:nvSpPr>
        <p:spPr/>
        <p:txBody>
          <a:bodyPr/>
          <a:lstStyle/>
          <a:p>
            <a:fld id="{D489C101-7C9A-4B87-B6D2-0AB0E53139C9}" type="datetimeFigureOut">
              <a:rPr lang="en-GB" smtClean="0"/>
              <a:t>31/01/2024</a:t>
            </a:fld>
            <a:endParaRPr lang="en-GB"/>
          </a:p>
        </p:txBody>
      </p:sp>
      <p:sp>
        <p:nvSpPr>
          <p:cNvPr id="6" name="Footer Placeholder 5">
            <a:extLst>
              <a:ext uri="{FF2B5EF4-FFF2-40B4-BE49-F238E27FC236}">
                <a16:creationId xmlns:a16="http://schemas.microsoft.com/office/drawing/2014/main" id="{901E51D2-6210-4D72-9FAF-CCDE1C9C8C8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BA0A928-46AD-4D6D-9FBD-E1DCA405770A}"/>
              </a:ext>
            </a:extLst>
          </p:cNvPr>
          <p:cNvSpPr>
            <a:spLocks noGrp="1"/>
          </p:cNvSpPr>
          <p:nvPr>
            <p:ph type="sldNum" sz="quarter" idx="12"/>
          </p:nvPr>
        </p:nvSpPr>
        <p:spPr/>
        <p:txBody>
          <a:bodyPr/>
          <a:lstStyle/>
          <a:p>
            <a:fld id="{C60316D2-4801-4C1D-AF18-DC10548836DF}" type="slidenum">
              <a:rPr lang="en-GB" smtClean="0"/>
              <a:t>‹#›</a:t>
            </a:fld>
            <a:endParaRPr lang="en-GB"/>
          </a:p>
        </p:txBody>
      </p:sp>
    </p:spTree>
    <p:extLst>
      <p:ext uri="{BB962C8B-B14F-4D97-AF65-F5344CB8AC3E}">
        <p14:creationId xmlns:p14="http://schemas.microsoft.com/office/powerpoint/2010/main" val="2093319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5D17F7-D8B5-423C-B131-761042F8D3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8F002CB-C190-470F-B332-024FE0C6EB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D24598D-CA25-422C-8366-8A06B52B6E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89C101-7C9A-4B87-B6D2-0AB0E53139C9}" type="datetimeFigureOut">
              <a:rPr lang="en-GB" smtClean="0"/>
              <a:t>31/01/2024</a:t>
            </a:fld>
            <a:endParaRPr lang="en-GB"/>
          </a:p>
        </p:txBody>
      </p:sp>
      <p:sp>
        <p:nvSpPr>
          <p:cNvPr id="5" name="Footer Placeholder 4">
            <a:extLst>
              <a:ext uri="{FF2B5EF4-FFF2-40B4-BE49-F238E27FC236}">
                <a16:creationId xmlns:a16="http://schemas.microsoft.com/office/drawing/2014/main" id="{9435DB24-CE61-49CC-A11D-F2201903C2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FB38FE8-0B9A-458D-AABD-5BAF670ADD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0316D2-4801-4C1D-AF18-DC10548836DF}" type="slidenum">
              <a:rPr lang="en-GB" smtClean="0"/>
              <a:t>‹#›</a:t>
            </a:fld>
            <a:endParaRPr lang="en-GB"/>
          </a:p>
        </p:txBody>
      </p:sp>
    </p:spTree>
    <p:extLst>
      <p:ext uri="{BB962C8B-B14F-4D97-AF65-F5344CB8AC3E}">
        <p14:creationId xmlns:p14="http://schemas.microsoft.com/office/powerpoint/2010/main" val="2379444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jpe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16.xml.rels><?xml version="1.0" encoding="UTF-8" standalone="yes"?>
<Relationships xmlns="http://schemas.openxmlformats.org/package/2006/relationships"><Relationship Id="rId3" Type="http://schemas.openxmlformats.org/officeDocument/2006/relationships/image" Target="../media/image23.jpeg"/><Relationship Id="rId7"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jpeg"/></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sv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6.pn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3.svg"/></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jpe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48.svg"/><Relationship Id="rId2" Type="http://schemas.openxmlformats.org/officeDocument/2006/relationships/image" Target="../media/image43.png"/><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svg"/><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44.png"/></Relationships>
</file>

<file path=ppt/slides/_rels/slide2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440.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430.png"/><Relationship Id="rId5" Type="http://schemas.openxmlformats.org/officeDocument/2006/relationships/customXml" Target="../ink/ink2.xml"/><Relationship Id="rId4" Type="http://schemas.openxmlformats.org/officeDocument/2006/relationships/image" Target="../media/image420.png"/></Relationships>
</file>

<file path=ppt/slides/_rels/slide32.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github.com/CliffAgius/NDC-LDN-2024"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026C2-B5D9-56E1-0BCC-F29835119E62}"/>
              </a:ext>
            </a:extLst>
          </p:cNvPr>
          <p:cNvSpPr>
            <a:spLocks noGrp="1"/>
          </p:cNvSpPr>
          <p:nvPr>
            <p:ph type="title"/>
          </p:nvPr>
        </p:nvSpPr>
        <p:spPr/>
        <p:txBody>
          <a:bodyPr/>
          <a:lstStyle/>
          <a:p>
            <a:r>
              <a:rPr lang="en-GB" dirty="0">
                <a:solidFill>
                  <a:srgbClr val="FF0000"/>
                </a:solidFill>
              </a:rPr>
              <a:t>Notes:</a:t>
            </a:r>
          </a:p>
        </p:txBody>
      </p:sp>
      <p:sp>
        <p:nvSpPr>
          <p:cNvPr id="3" name="Content Placeholder 2">
            <a:extLst>
              <a:ext uri="{FF2B5EF4-FFF2-40B4-BE49-F238E27FC236}">
                <a16:creationId xmlns:a16="http://schemas.microsoft.com/office/drawing/2014/main" id="{2A81D8E4-CA01-CDC9-E4C5-8E3F4A71010D}"/>
              </a:ext>
            </a:extLst>
          </p:cNvPr>
          <p:cNvSpPr>
            <a:spLocks noGrp="1"/>
          </p:cNvSpPr>
          <p:nvPr>
            <p:ph idx="1"/>
          </p:nvPr>
        </p:nvSpPr>
        <p:spPr/>
        <p:txBody>
          <a:bodyPr>
            <a:normAutofit/>
          </a:bodyPr>
          <a:lstStyle/>
          <a:p>
            <a:r>
              <a:rPr lang="en-GB" dirty="0">
                <a:solidFill>
                  <a:srgbClr val="FF0000"/>
                </a:solidFill>
              </a:rPr>
              <a:t>At the CLI - meadow file list (to get the list of files on device)</a:t>
            </a:r>
          </a:p>
          <a:p>
            <a:r>
              <a:rPr lang="en-GB" dirty="0">
                <a:solidFill>
                  <a:srgbClr val="FF0000"/>
                </a:solidFill>
              </a:rPr>
              <a:t>DFU = Device Firmware Updating (Mode)  so when in DFU you can update the device OS on both chips or load your code.</a:t>
            </a:r>
          </a:p>
        </p:txBody>
      </p:sp>
    </p:spTree>
    <p:extLst>
      <p:ext uri="{BB962C8B-B14F-4D97-AF65-F5344CB8AC3E}">
        <p14:creationId xmlns:p14="http://schemas.microsoft.com/office/powerpoint/2010/main" val="1607700893"/>
      </p:ext>
    </p:extLst>
  </p:cSld>
  <p:clrMapOvr>
    <a:masterClrMapping/>
  </p:clrMapOvr>
  <mc:AlternateContent xmlns:mc="http://schemas.openxmlformats.org/markup-compatibility/2006" xmlns:p14="http://schemas.microsoft.com/office/powerpoint/2010/main">
    <mc:Choice Requires="p14">
      <p:transition spd="slow" p14:dur="2000" advTm="2617"/>
    </mc:Choice>
    <mc:Fallback xmlns="">
      <p:transition spd="slow" advTm="261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97A3E0-BFD9-BCCC-71F1-00B85137DFC6}"/>
              </a:ext>
            </a:extLst>
          </p:cNvPr>
          <p:cNvPicPr>
            <a:picLocks noChangeAspect="1"/>
          </p:cNvPicPr>
          <p:nvPr/>
        </p:nvPicPr>
        <p:blipFill>
          <a:blip r:embed="rId2"/>
          <a:stretch>
            <a:fillRect/>
          </a:stretch>
        </p:blipFill>
        <p:spPr>
          <a:xfrm>
            <a:off x="2358166" y="336387"/>
            <a:ext cx="7475667" cy="6185225"/>
          </a:xfrm>
          <a:prstGeom prst="rect">
            <a:avLst/>
          </a:prstGeom>
        </p:spPr>
      </p:pic>
    </p:spTree>
    <p:extLst>
      <p:ext uri="{BB962C8B-B14F-4D97-AF65-F5344CB8AC3E}">
        <p14:creationId xmlns:p14="http://schemas.microsoft.com/office/powerpoint/2010/main" val="2451587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50365C7-CADB-49A5-9E80-152C0A5C8DF7}"/>
              </a:ext>
            </a:extLst>
          </p:cNvPr>
          <p:cNvSpPr>
            <a:spLocks noGrp="1"/>
          </p:cNvSpPr>
          <p:nvPr>
            <p:ph type="title"/>
          </p:nvPr>
        </p:nvSpPr>
        <p:spPr>
          <a:xfrm>
            <a:off x="590632" y="571906"/>
            <a:ext cx="11019562" cy="861681"/>
          </a:xfrm>
          <a:prstGeom prst="rect">
            <a:avLst/>
          </a:prstGeom>
        </p:spPr>
        <p:txBody>
          <a:bodyPr/>
          <a:lstStyle/>
          <a:p>
            <a:r>
              <a:rPr lang="en-US">
                <a:solidFill>
                  <a:schemeClr val="tx2"/>
                </a:solidFill>
              </a:rPr>
              <a:t>IoT projects can be complex</a:t>
            </a:r>
            <a:br>
              <a:rPr lang="en-US">
                <a:solidFill>
                  <a:schemeClr val="tx2"/>
                </a:solidFill>
              </a:rPr>
            </a:br>
            <a:r>
              <a:rPr lang="en-US">
                <a:solidFill>
                  <a:schemeClr val="tx2"/>
                </a:solidFill>
              </a:rPr>
              <a:t> </a:t>
            </a:r>
          </a:p>
        </p:txBody>
      </p:sp>
      <p:grpSp>
        <p:nvGrpSpPr>
          <p:cNvPr id="7" name="Group 6">
            <a:extLst>
              <a:ext uri="{FF2B5EF4-FFF2-40B4-BE49-F238E27FC236}">
                <a16:creationId xmlns:a16="http://schemas.microsoft.com/office/drawing/2014/main" id="{CA128CE2-EEE7-418E-A79C-8536ABD55128}"/>
              </a:ext>
            </a:extLst>
          </p:cNvPr>
          <p:cNvGrpSpPr/>
          <p:nvPr/>
        </p:nvGrpSpPr>
        <p:grpSpPr>
          <a:xfrm>
            <a:off x="360376" y="1311226"/>
            <a:ext cx="11471248" cy="5216245"/>
            <a:chOff x="565640" y="1344057"/>
            <a:chExt cx="11701270" cy="5320842"/>
          </a:xfrm>
        </p:grpSpPr>
        <p:pic>
          <p:nvPicPr>
            <p:cNvPr id="2" name="Picture 1">
              <a:extLst>
                <a:ext uri="{FF2B5EF4-FFF2-40B4-BE49-F238E27FC236}">
                  <a16:creationId xmlns:a16="http://schemas.microsoft.com/office/drawing/2014/main" id="{4D8DA080-BF57-4AB7-A5FB-2AA5434C4DC6}"/>
                </a:ext>
              </a:extLst>
            </p:cNvPr>
            <p:cNvPicPr>
              <a:picLocks noChangeAspect="1"/>
            </p:cNvPicPr>
            <p:nvPr/>
          </p:nvPicPr>
          <p:blipFill rotWithShape="1">
            <a:blip r:embed="rId3">
              <a:extLst>
                <a:ext uri="{28A0092B-C50C-407E-A947-70E740481C1C}">
                  <a14:useLocalDpi xmlns:a14="http://schemas.microsoft.com/office/drawing/2010/main" val="0"/>
                </a:ext>
              </a:extLst>
            </a:blip>
            <a:srcRect l="4971" t="10055" r="1240" b="14128"/>
            <a:stretch/>
          </p:blipFill>
          <p:spPr>
            <a:xfrm>
              <a:off x="565640" y="1344057"/>
              <a:ext cx="11701270" cy="5320842"/>
            </a:xfrm>
            <a:prstGeom prst="rect">
              <a:avLst/>
            </a:prstGeom>
          </p:spPr>
        </p:pic>
        <p:sp>
          <p:nvSpPr>
            <p:cNvPr id="3" name="Rectangle 2">
              <a:extLst>
                <a:ext uri="{FF2B5EF4-FFF2-40B4-BE49-F238E27FC236}">
                  <a16:creationId xmlns:a16="http://schemas.microsoft.com/office/drawing/2014/main" id="{BAC35260-3F02-45F1-ADFC-5518F29409A2}"/>
                </a:ext>
              </a:extLst>
            </p:cNvPr>
            <p:cNvSpPr/>
            <p:nvPr/>
          </p:nvSpPr>
          <p:spPr bwMode="auto">
            <a:xfrm>
              <a:off x="3514388" y="3206114"/>
              <a:ext cx="2665705" cy="1702808"/>
            </a:xfrm>
            <a:prstGeom prst="rect">
              <a:avLst/>
            </a:prstGeom>
            <a:solidFill>
              <a:srgbClr val="001D4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r>
                <a:rPr lang="en-US" sz="2745" kern="0">
                  <a:solidFill>
                    <a:prstClr val="white"/>
                  </a:solidFill>
                  <a:latin typeface="Segoe UI Light"/>
                </a:rPr>
                <a:t>Long timelines</a:t>
              </a:r>
              <a:endParaRPr lang="en-US" sz="2745" kern="0">
                <a:gradFill>
                  <a:gsLst>
                    <a:gs pos="5417">
                      <a:srgbClr val="505050"/>
                    </a:gs>
                    <a:gs pos="100000">
                      <a:srgbClr val="505050"/>
                    </a:gs>
                  </a:gsLst>
                  <a:lin ang="5400000" scaled="0"/>
                </a:gradFill>
                <a:latin typeface="Segoe UI Light"/>
              </a:endParaRPr>
            </a:p>
          </p:txBody>
        </p:sp>
        <p:sp>
          <p:nvSpPr>
            <p:cNvPr id="5" name="Rectangle 4">
              <a:extLst>
                <a:ext uri="{FF2B5EF4-FFF2-40B4-BE49-F238E27FC236}">
                  <a16:creationId xmlns:a16="http://schemas.microsoft.com/office/drawing/2014/main" id="{101544A9-F685-42DC-A311-F2AF474934A0}"/>
                </a:ext>
              </a:extLst>
            </p:cNvPr>
            <p:cNvSpPr/>
            <p:nvPr/>
          </p:nvSpPr>
          <p:spPr bwMode="auto">
            <a:xfrm>
              <a:off x="6440791" y="3206114"/>
              <a:ext cx="2665705" cy="1702808"/>
            </a:xfrm>
            <a:prstGeom prst="rect">
              <a:avLst/>
            </a:prstGeom>
            <a:solidFill>
              <a:srgbClr val="001D4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r>
                <a:rPr lang="en-US" sz="2745" kern="0">
                  <a:solidFill>
                    <a:prstClr val="white"/>
                  </a:solidFill>
                  <a:latin typeface="Segoe UI Light"/>
                </a:rPr>
                <a:t>Hard to </a:t>
              </a:r>
            </a:p>
            <a:p>
              <a:pPr algn="ctr" defTabSz="932114" fontAlgn="base">
                <a:spcBef>
                  <a:spcPct val="0"/>
                </a:spcBef>
                <a:spcAft>
                  <a:spcPct val="0"/>
                </a:spcAft>
              </a:pPr>
              <a:r>
                <a:rPr lang="en-US" sz="2745" kern="0">
                  <a:solidFill>
                    <a:prstClr val="white"/>
                  </a:solidFill>
                  <a:latin typeface="Segoe UI Light"/>
                </a:rPr>
                <a:t>scale</a:t>
              </a:r>
              <a:endParaRPr lang="en-US" sz="2745" kern="0">
                <a:gradFill>
                  <a:gsLst>
                    <a:gs pos="5417">
                      <a:srgbClr val="505050"/>
                    </a:gs>
                    <a:gs pos="100000">
                      <a:srgbClr val="505050"/>
                    </a:gs>
                  </a:gsLst>
                  <a:lin ang="5400000" scaled="0"/>
                </a:gradFill>
                <a:latin typeface="Segoe UI Light"/>
              </a:endParaRPr>
            </a:p>
          </p:txBody>
        </p:sp>
        <p:sp>
          <p:nvSpPr>
            <p:cNvPr id="6" name="Rectangle 5">
              <a:extLst>
                <a:ext uri="{FF2B5EF4-FFF2-40B4-BE49-F238E27FC236}">
                  <a16:creationId xmlns:a16="http://schemas.microsoft.com/office/drawing/2014/main" id="{46CB4AD8-040E-4BBB-8157-DAEEA8C7BE8C}"/>
                </a:ext>
              </a:extLst>
            </p:cNvPr>
            <p:cNvSpPr/>
            <p:nvPr/>
          </p:nvSpPr>
          <p:spPr bwMode="auto">
            <a:xfrm>
              <a:off x="9367194" y="3206114"/>
              <a:ext cx="2665705" cy="1702808"/>
            </a:xfrm>
            <a:prstGeom prst="rect">
              <a:avLst/>
            </a:prstGeom>
            <a:solidFill>
              <a:srgbClr val="001D4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r>
                <a:rPr lang="en-US" sz="2745" kern="0">
                  <a:solidFill>
                    <a:prstClr val="white"/>
                  </a:solidFill>
                  <a:latin typeface="Segoe UI Light"/>
                </a:rPr>
                <a:t>Difficult to customize</a:t>
              </a:r>
              <a:endParaRPr lang="en-US" sz="2745" kern="0">
                <a:gradFill>
                  <a:gsLst>
                    <a:gs pos="5417">
                      <a:srgbClr val="505050"/>
                    </a:gs>
                    <a:gs pos="100000">
                      <a:srgbClr val="505050"/>
                    </a:gs>
                  </a:gsLst>
                  <a:lin ang="5400000" scaled="0"/>
                </a:gradFill>
                <a:latin typeface="Segoe UI Light"/>
              </a:endParaRPr>
            </a:p>
          </p:txBody>
        </p:sp>
      </p:grpSp>
    </p:spTree>
    <p:extLst>
      <p:ext uri="{BB962C8B-B14F-4D97-AF65-F5344CB8AC3E}">
        <p14:creationId xmlns:p14="http://schemas.microsoft.com/office/powerpoint/2010/main" val="395780058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Picture 5">
            <a:extLst>
              <a:ext uri="{FF2B5EF4-FFF2-40B4-BE49-F238E27FC236}">
                <a16:creationId xmlns:a16="http://schemas.microsoft.com/office/drawing/2014/main" id="{9FD4F5D3-D9C7-C468-0E16-D91DA2882B71}"/>
              </a:ext>
            </a:extLst>
          </p:cNvPr>
          <p:cNvPicPr>
            <a:picLocks noChangeAspect="1"/>
          </p:cNvPicPr>
          <p:nvPr/>
        </p:nvPicPr>
        <p:blipFill rotWithShape="1">
          <a:blip r:embed="rId2"/>
          <a:srcRect t="31201" b="12135"/>
          <a:stretch/>
        </p:blipFill>
        <p:spPr>
          <a:xfrm>
            <a:off x="20" y="1282"/>
            <a:ext cx="12191980" cy="6856718"/>
          </a:xfrm>
          <a:prstGeom prst="rect">
            <a:avLst/>
          </a:prstGeom>
        </p:spPr>
      </p:pic>
    </p:spTree>
    <p:extLst>
      <p:ext uri="{BB962C8B-B14F-4D97-AF65-F5344CB8AC3E}">
        <p14:creationId xmlns:p14="http://schemas.microsoft.com/office/powerpoint/2010/main" val="2194291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27F778B-0CFB-4E73-890C-DAC8270FC811}"/>
              </a:ext>
            </a:extLst>
          </p:cNvPr>
          <p:cNvPicPr>
            <a:picLocks noGrp="1" noChangeAspect="1"/>
          </p:cNvPicPr>
          <p:nvPr>
            <p:ph idx="1"/>
          </p:nvPr>
        </p:nvPicPr>
        <p:blipFill>
          <a:blip r:embed="rId2"/>
          <a:stretch>
            <a:fillRect/>
          </a:stretch>
        </p:blipFill>
        <p:spPr>
          <a:xfrm>
            <a:off x="2202847" y="939794"/>
            <a:ext cx="7786305" cy="4978412"/>
          </a:xfrm>
        </p:spPr>
      </p:pic>
      <p:sp>
        <p:nvSpPr>
          <p:cNvPr id="3" name="TextBox 2">
            <a:extLst>
              <a:ext uri="{FF2B5EF4-FFF2-40B4-BE49-F238E27FC236}">
                <a16:creationId xmlns:a16="http://schemas.microsoft.com/office/drawing/2014/main" id="{5FA1BBD3-6284-63B4-A8BC-B70B022127F4}"/>
              </a:ext>
            </a:extLst>
          </p:cNvPr>
          <p:cNvSpPr txBox="1"/>
          <p:nvPr/>
        </p:nvSpPr>
        <p:spPr>
          <a:xfrm>
            <a:off x="175998" y="6396621"/>
            <a:ext cx="10164342" cy="400110"/>
          </a:xfrm>
          <a:prstGeom prst="rect">
            <a:avLst/>
          </a:prstGeom>
          <a:noFill/>
        </p:spPr>
        <p:txBody>
          <a:bodyPr wrap="square" rtlCol="0">
            <a:spAutoFit/>
          </a:bodyPr>
          <a:lstStyle/>
          <a:p>
            <a:r>
              <a:rPr lang="en-GB" sz="2000" dirty="0">
                <a:solidFill>
                  <a:schemeClr val="accent1">
                    <a:lumMod val="75000"/>
                  </a:schemeClr>
                </a:solidFill>
              </a:rPr>
              <a:t>https://en.wikipedia.org/wiki/Microcontroller</a:t>
            </a:r>
          </a:p>
        </p:txBody>
      </p:sp>
    </p:spTree>
    <p:extLst>
      <p:ext uri="{BB962C8B-B14F-4D97-AF65-F5344CB8AC3E}">
        <p14:creationId xmlns:p14="http://schemas.microsoft.com/office/powerpoint/2010/main" val="4158139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63319-F9FC-40B7-8C33-9FDF7CF15CF8}"/>
              </a:ext>
            </a:extLst>
          </p:cNvPr>
          <p:cNvSpPr>
            <a:spLocks noGrp="1"/>
          </p:cNvSpPr>
          <p:nvPr>
            <p:ph type="title"/>
          </p:nvPr>
        </p:nvSpPr>
        <p:spPr/>
        <p:txBody>
          <a:bodyPr/>
          <a:lstStyle/>
          <a:p>
            <a:r>
              <a:rPr lang="en-GB" dirty="0"/>
              <a:t>Back in the day…</a:t>
            </a:r>
          </a:p>
        </p:txBody>
      </p:sp>
      <p:pic>
        <p:nvPicPr>
          <p:cNvPr id="1026" name="Picture 2">
            <a:extLst>
              <a:ext uri="{FF2B5EF4-FFF2-40B4-BE49-F238E27FC236}">
                <a16:creationId xmlns:a16="http://schemas.microsoft.com/office/drawing/2014/main" id="{8C6CDCAE-4ED5-4FA7-A193-6E2E171B20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0432" y="2343794"/>
            <a:ext cx="2095500" cy="9429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8BAB1D1-0A5A-45C0-B95B-BAE3042E82C3}"/>
              </a:ext>
            </a:extLst>
          </p:cNvPr>
          <p:cNvSpPr txBox="1"/>
          <p:nvPr/>
        </p:nvSpPr>
        <p:spPr>
          <a:xfrm>
            <a:off x="1045348" y="1786926"/>
            <a:ext cx="1890584" cy="369332"/>
          </a:xfrm>
          <a:prstGeom prst="rect">
            <a:avLst/>
          </a:prstGeom>
          <a:noFill/>
        </p:spPr>
        <p:txBody>
          <a:bodyPr wrap="square" rtlCol="0">
            <a:spAutoFit/>
          </a:bodyPr>
          <a:lstStyle/>
          <a:p>
            <a:r>
              <a:rPr lang="en-GB" dirty="0"/>
              <a:t>PIC16xx</a:t>
            </a:r>
          </a:p>
        </p:txBody>
      </p:sp>
      <p:pic>
        <p:nvPicPr>
          <p:cNvPr id="1028" name="Picture 4">
            <a:extLst>
              <a:ext uri="{FF2B5EF4-FFF2-40B4-BE49-F238E27FC236}">
                <a16:creationId xmlns:a16="http://schemas.microsoft.com/office/drawing/2014/main" id="{F756E28F-6423-4393-B08D-6B84F0B261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271448"/>
            <a:ext cx="2095500" cy="15716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F9D312D-08A9-4F16-A6BC-F5436BF5ACFC}"/>
              </a:ext>
            </a:extLst>
          </p:cNvPr>
          <p:cNvSpPr txBox="1"/>
          <p:nvPr/>
        </p:nvSpPr>
        <p:spPr>
          <a:xfrm>
            <a:off x="940658" y="3714580"/>
            <a:ext cx="1890584" cy="369332"/>
          </a:xfrm>
          <a:prstGeom prst="rect">
            <a:avLst/>
          </a:prstGeom>
          <a:noFill/>
        </p:spPr>
        <p:txBody>
          <a:bodyPr wrap="square" rtlCol="0">
            <a:spAutoFit/>
          </a:bodyPr>
          <a:lstStyle/>
          <a:p>
            <a:r>
              <a:rPr lang="en-GB" dirty="0"/>
              <a:t>Atmel AVR</a:t>
            </a:r>
          </a:p>
        </p:txBody>
      </p:sp>
      <p:pic>
        <p:nvPicPr>
          <p:cNvPr id="6" name="Picture 5">
            <a:extLst>
              <a:ext uri="{FF2B5EF4-FFF2-40B4-BE49-F238E27FC236}">
                <a16:creationId xmlns:a16="http://schemas.microsoft.com/office/drawing/2014/main" id="{7D3A2FC4-2171-4738-B002-3F54CE135DAA}"/>
              </a:ext>
            </a:extLst>
          </p:cNvPr>
          <p:cNvPicPr>
            <a:picLocks noChangeAspect="1"/>
          </p:cNvPicPr>
          <p:nvPr/>
        </p:nvPicPr>
        <p:blipFill>
          <a:blip r:embed="rId5"/>
          <a:stretch>
            <a:fillRect/>
          </a:stretch>
        </p:blipFill>
        <p:spPr>
          <a:xfrm>
            <a:off x="3606445" y="1377706"/>
            <a:ext cx="7895168" cy="5412412"/>
          </a:xfrm>
          <a:prstGeom prst="rect">
            <a:avLst/>
          </a:prstGeom>
        </p:spPr>
      </p:pic>
    </p:spTree>
    <p:extLst>
      <p:ext uri="{BB962C8B-B14F-4D97-AF65-F5344CB8AC3E}">
        <p14:creationId xmlns:p14="http://schemas.microsoft.com/office/powerpoint/2010/main" val="4248884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C693C-7879-4484-8561-5BA80F97445A}"/>
              </a:ext>
            </a:extLst>
          </p:cNvPr>
          <p:cNvSpPr>
            <a:spLocks noGrp="1"/>
          </p:cNvSpPr>
          <p:nvPr>
            <p:ph type="title"/>
          </p:nvPr>
        </p:nvSpPr>
        <p:spPr>
          <a:xfrm>
            <a:off x="4782101" y="-1525588"/>
            <a:ext cx="10515600" cy="1325563"/>
          </a:xfrm>
        </p:spPr>
        <p:txBody>
          <a:bodyPr/>
          <a:lstStyle/>
          <a:p>
            <a:r>
              <a:rPr lang="en-GB" dirty="0"/>
              <a:t>Arduino</a:t>
            </a:r>
          </a:p>
        </p:txBody>
      </p:sp>
      <p:pic>
        <p:nvPicPr>
          <p:cNvPr id="4" name="Picture 3">
            <a:extLst>
              <a:ext uri="{FF2B5EF4-FFF2-40B4-BE49-F238E27FC236}">
                <a16:creationId xmlns:a16="http://schemas.microsoft.com/office/drawing/2014/main" id="{881864C4-45EE-43F2-851D-E7CDE0F264CA}"/>
              </a:ext>
            </a:extLst>
          </p:cNvPr>
          <p:cNvPicPr>
            <a:picLocks noChangeAspect="1"/>
          </p:cNvPicPr>
          <p:nvPr/>
        </p:nvPicPr>
        <p:blipFill>
          <a:blip r:embed="rId3"/>
          <a:stretch>
            <a:fillRect/>
          </a:stretch>
        </p:blipFill>
        <p:spPr>
          <a:xfrm>
            <a:off x="2152100" y="1897342"/>
            <a:ext cx="7887801" cy="3820058"/>
          </a:xfrm>
          <a:prstGeom prst="rect">
            <a:avLst/>
          </a:prstGeom>
        </p:spPr>
      </p:pic>
      <p:pic>
        <p:nvPicPr>
          <p:cNvPr id="1030" name="Picture 6" descr="Image result for arduino logo">
            <a:extLst>
              <a:ext uri="{FF2B5EF4-FFF2-40B4-BE49-F238E27FC236}">
                <a16:creationId xmlns:a16="http://schemas.microsoft.com/office/drawing/2014/main" id="{1F6590C7-6452-4346-86DE-9998881166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6393" y="349250"/>
            <a:ext cx="3267075" cy="1476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9891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See the source image">
            <a:extLst>
              <a:ext uri="{FF2B5EF4-FFF2-40B4-BE49-F238E27FC236}">
                <a16:creationId xmlns:a16="http://schemas.microsoft.com/office/drawing/2014/main" id="{A6E14D78-2A29-4DD0-A7A1-31108F6E6E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75785" y="430653"/>
            <a:ext cx="1428750" cy="142875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1C0B08FC-3987-4598-850B-C94F025080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3960" y="1720153"/>
            <a:ext cx="4707194" cy="4707194"/>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See the source image">
            <a:extLst>
              <a:ext uri="{FF2B5EF4-FFF2-40B4-BE49-F238E27FC236}">
                <a16:creationId xmlns:a16="http://schemas.microsoft.com/office/drawing/2014/main" id="{5FCEC65B-3351-45C4-B806-D460956B186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03960" y="359154"/>
            <a:ext cx="3171825" cy="12668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66DC55D5-DF03-4F50-8EE9-AE3DC88D37CC}"/>
              </a:ext>
            </a:extLst>
          </p:cNvPr>
          <p:cNvPicPr>
            <a:picLocks noChangeAspect="1"/>
          </p:cNvPicPr>
          <p:nvPr/>
        </p:nvPicPr>
        <p:blipFill>
          <a:blip r:embed="rId6"/>
          <a:stretch>
            <a:fillRect/>
          </a:stretch>
        </p:blipFill>
        <p:spPr>
          <a:xfrm>
            <a:off x="6772318" y="1428749"/>
            <a:ext cx="4027191" cy="4998598"/>
          </a:xfrm>
          <a:prstGeom prst="rect">
            <a:avLst/>
          </a:prstGeom>
        </p:spPr>
      </p:pic>
      <p:pic>
        <p:nvPicPr>
          <p:cNvPr id="5" name="Picture 4">
            <a:extLst>
              <a:ext uri="{FF2B5EF4-FFF2-40B4-BE49-F238E27FC236}">
                <a16:creationId xmlns:a16="http://schemas.microsoft.com/office/drawing/2014/main" id="{15ABAAED-829D-480B-8314-B7B6F7E99D7F}"/>
              </a:ext>
            </a:extLst>
          </p:cNvPr>
          <p:cNvPicPr>
            <a:picLocks noChangeAspect="1"/>
          </p:cNvPicPr>
          <p:nvPr/>
        </p:nvPicPr>
        <p:blipFill>
          <a:blip r:embed="rId7"/>
          <a:stretch>
            <a:fillRect/>
          </a:stretch>
        </p:blipFill>
        <p:spPr>
          <a:xfrm>
            <a:off x="7356456" y="996994"/>
            <a:ext cx="2753109" cy="409632"/>
          </a:xfrm>
          <a:prstGeom prst="rect">
            <a:avLst/>
          </a:prstGeom>
        </p:spPr>
      </p:pic>
    </p:spTree>
    <p:extLst>
      <p:ext uri="{BB962C8B-B14F-4D97-AF65-F5344CB8AC3E}">
        <p14:creationId xmlns:p14="http://schemas.microsoft.com/office/powerpoint/2010/main" val="27018394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B2D15E-9E3F-4AA4-96D2-322CC63185BD}"/>
              </a:ext>
            </a:extLst>
          </p:cNvPr>
          <p:cNvPicPr>
            <a:picLocks noChangeAspect="1"/>
          </p:cNvPicPr>
          <p:nvPr/>
        </p:nvPicPr>
        <p:blipFill>
          <a:blip r:embed="rId2"/>
          <a:stretch>
            <a:fillRect/>
          </a:stretch>
        </p:blipFill>
        <p:spPr>
          <a:xfrm>
            <a:off x="2049930" y="2559028"/>
            <a:ext cx="8141072" cy="2860819"/>
          </a:xfrm>
          <a:prstGeom prst="rect">
            <a:avLst/>
          </a:prstGeom>
        </p:spPr>
      </p:pic>
      <p:pic>
        <p:nvPicPr>
          <p:cNvPr id="3" name="Picture 6" descr="Image result for arduino logo">
            <a:extLst>
              <a:ext uri="{FF2B5EF4-FFF2-40B4-BE49-F238E27FC236}">
                <a16:creationId xmlns:a16="http://schemas.microsoft.com/office/drawing/2014/main" id="{3E8AF906-FED5-808F-985D-FD043A37CC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6393" y="349250"/>
            <a:ext cx="3267075" cy="1476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1892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91FD87F-70F5-4400-9065-C32E6CDBDDF4}"/>
              </a:ext>
            </a:extLst>
          </p:cNvPr>
          <p:cNvPicPr>
            <a:picLocks noChangeAspect="1"/>
          </p:cNvPicPr>
          <p:nvPr/>
        </p:nvPicPr>
        <p:blipFill>
          <a:blip r:embed="rId2"/>
          <a:stretch>
            <a:fillRect/>
          </a:stretch>
        </p:blipFill>
        <p:spPr>
          <a:xfrm>
            <a:off x="2516390" y="0"/>
            <a:ext cx="7159219" cy="6858000"/>
          </a:xfrm>
          <a:prstGeom prst="rect">
            <a:avLst/>
          </a:prstGeom>
        </p:spPr>
      </p:pic>
    </p:spTree>
    <p:extLst>
      <p:ext uri="{BB962C8B-B14F-4D97-AF65-F5344CB8AC3E}">
        <p14:creationId xmlns:p14="http://schemas.microsoft.com/office/powerpoint/2010/main" val="3776941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45181B-58F5-4BB4-99E4-EF5B4D023385}"/>
              </a:ext>
            </a:extLst>
          </p:cNvPr>
          <p:cNvPicPr>
            <a:picLocks noChangeAspect="1"/>
          </p:cNvPicPr>
          <p:nvPr/>
        </p:nvPicPr>
        <p:blipFill>
          <a:blip r:embed="rId2"/>
          <a:stretch>
            <a:fillRect/>
          </a:stretch>
        </p:blipFill>
        <p:spPr>
          <a:xfrm>
            <a:off x="1750825" y="0"/>
            <a:ext cx="8690349" cy="6858000"/>
          </a:xfrm>
          <a:prstGeom prst="rect">
            <a:avLst/>
          </a:prstGeom>
        </p:spPr>
      </p:pic>
      <p:sp>
        <p:nvSpPr>
          <p:cNvPr id="8" name="TextBox 7">
            <a:extLst>
              <a:ext uri="{FF2B5EF4-FFF2-40B4-BE49-F238E27FC236}">
                <a16:creationId xmlns:a16="http://schemas.microsoft.com/office/drawing/2014/main" id="{20C3B80E-772A-46D5-9EF5-99FD3C0BF214}"/>
              </a:ext>
            </a:extLst>
          </p:cNvPr>
          <p:cNvSpPr txBox="1"/>
          <p:nvPr/>
        </p:nvSpPr>
        <p:spPr>
          <a:xfrm>
            <a:off x="6711992" y="6378367"/>
            <a:ext cx="6096982" cy="369332"/>
          </a:xfrm>
          <a:prstGeom prst="rect">
            <a:avLst/>
          </a:prstGeom>
          <a:noFill/>
        </p:spPr>
        <p:txBody>
          <a:bodyPr wrap="square">
            <a:spAutoFit/>
          </a:bodyPr>
          <a:lstStyle/>
          <a:p>
            <a:r>
              <a:rPr lang="en-GB" dirty="0">
                <a:solidFill>
                  <a:schemeClr val="accent1">
                    <a:lumMod val="75000"/>
                  </a:schemeClr>
                </a:solidFill>
              </a:rPr>
              <a:t>https://www.visualmicro.com/</a:t>
            </a:r>
          </a:p>
        </p:txBody>
      </p:sp>
    </p:spTree>
    <p:extLst>
      <p:ext uri="{BB962C8B-B14F-4D97-AF65-F5344CB8AC3E}">
        <p14:creationId xmlns:p14="http://schemas.microsoft.com/office/powerpoint/2010/main" val="152790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4" name="Rectangle 70">
            <a:extLst>
              <a:ext uri="{FF2B5EF4-FFF2-40B4-BE49-F238E27FC236}">
                <a16:creationId xmlns:a16="http://schemas.microsoft.com/office/drawing/2014/main" id="{0BC9EFE1-D8CB-4668-9980-DB108327A7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72">
            <a:extLst>
              <a:ext uri="{FF2B5EF4-FFF2-40B4-BE49-F238E27FC236}">
                <a16:creationId xmlns:a16="http://schemas.microsoft.com/office/drawing/2014/main" id="{7CBAE1BD-B8E4-4029-8AA2-C77E4FED98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3E359A3-68BA-44B9-ADD6-CCFEB7C8B1E7}"/>
              </a:ext>
            </a:extLst>
          </p:cNvPr>
          <p:cNvSpPr>
            <a:spLocks noGrp="1"/>
          </p:cNvSpPr>
          <p:nvPr>
            <p:ph type="title"/>
          </p:nvPr>
        </p:nvSpPr>
        <p:spPr>
          <a:xfrm>
            <a:off x="6647663" y="1282969"/>
            <a:ext cx="4805996" cy="1401448"/>
          </a:xfrm>
        </p:spPr>
        <p:txBody>
          <a:bodyPr vert="horz" lIns="91440" tIns="45720" rIns="91440" bIns="45720" rtlCol="0" anchor="t">
            <a:normAutofit/>
          </a:bodyPr>
          <a:lstStyle/>
          <a:p>
            <a:pPr algn="l"/>
            <a:r>
              <a:rPr lang="en-GB" b="1" i="0" dirty="0">
                <a:solidFill>
                  <a:srgbClr val="212121"/>
                </a:solidFill>
                <a:effectLst/>
                <a:latin typeface="Graphik Meetup"/>
              </a:rPr>
              <a:t>.NET on tiny </a:t>
            </a:r>
            <a:r>
              <a:rPr lang="en-GB" b="1" i="0">
                <a:solidFill>
                  <a:srgbClr val="212121"/>
                </a:solidFill>
                <a:effectLst/>
                <a:latin typeface="Graphik Meetup"/>
              </a:rPr>
              <a:t>IoT Meadow Boards</a:t>
            </a:r>
            <a:endParaRPr lang="en-GB" b="1" i="0" dirty="0">
              <a:solidFill>
                <a:srgbClr val="212121"/>
              </a:solidFill>
              <a:effectLst/>
              <a:latin typeface="Graphik Meetup"/>
            </a:endParaRPr>
          </a:p>
        </p:txBody>
      </p:sp>
      <p:sp>
        <p:nvSpPr>
          <p:cNvPr id="75" name="Freeform 49">
            <a:extLst>
              <a:ext uri="{FF2B5EF4-FFF2-40B4-BE49-F238E27FC236}">
                <a16:creationId xmlns:a16="http://schemas.microsoft.com/office/drawing/2014/main" id="{77DA6D33-2D62-458C-BF5D-DBF612FD5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122" name="Picture 2" descr="See the source image">
            <a:extLst>
              <a:ext uri="{FF2B5EF4-FFF2-40B4-BE49-F238E27FC236}">
                <a16:creationId xmlns:a16="http://schemas.microsoft.com/office/drawing/2014/main" id="{C99312F0-7825-4C24-B880-93A563F522CB}"/>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1790" r="6156" b="1"/>
          <a:stretch/>
        </p:blipFill>
        <p:spPr bwMode="auto">
          <a:xfrm>
            <a:off x="1" y="770037"/>
            <a:ext cx="5298683" cy="6097438"/>
          </a:xfrm>
          <a:custGeom>
            <a:avLst/>
            <a:gdLst/>
            <a:ahLst/>
            <a:cxnLst/>
            <a:rect l="l" t="t" r="r" b="b"/>
            <a:pathLst>
              <a:path w="5298683" h="6097438">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noFill/>
          <a:effectLst>
            <a:softEdge rad="0"/>
          </a:effectLst>
          <a:extLst>
            <a:ext uri="{909E8E84-426E-40DD-AFC4-6F175D3DCCD1}">
              <a14:hiddenFill xmlns:a14="http://schemas.microsoft.com/office/drawing/2010/main">
                <a:solidFill>
                  <a:srgbClr val="FFFFFF"/>
                </a:solidFill>
              </a14:hiddenFill>
            </a:ext>
          </a:extLst>
        </p:spPr>
      </p:pic>
      <p:sp>
        <p:nvSpPr>
          <p:cNvPr id="7" name="Subtitle 2">
            <a:extLst>
              <a:ext uri="{FF2B5EF4-FFF2-40B4-BE49-F238E27FC236}">
                <a16:creationId xmlns:a16="http://schemas.microsoft.com/office/drawing/2014/main" id="{D8FD522D-664C-FCAA-18F5-18B161972067}"/>
              </a:ext>
            </a:extLst>
          </p:cNvPr>
          <p:cNvSpPr txBox="1">
            <a:spLocks/>
          </p:cNvSpPr>
          <p:nvPr/>
        </p:nvSpPr>
        <p:spPr>
          <a:xfrm>
            <a:off x="6647664" y="3308355"/>
            <a:ext cx="4449858" cy="11853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Clifford Agius</a:t>
            </a:r>
          </a:p>
          <a:p>
            <a:pPr marL="0" indent="0">
              <a:buNone/>
            </a:pPr>
            <a:r>
              <a:rPr lang="en-US" dirty="0"/>
              <a:t>Freelance .NET Developer</a:t>
            </a:r>
          </a:p>
        </p:txBody>
      </p:sp>
      <p:sp>
        <p:nvSpPr>
          <p:cNvPr id="8" name="TextBox 7">
            <a:extLst>
              <a:ext uri="{FF2B5EF4-FFF2-40B4-BE49-F238E27FC236}">
                <a16:creationId xmlns:a16="http://schemas.microsoft.com/office/drawing/2014/main" id="{F8E88A58-FC03-092A-F9A8-6D7930470797}"/>
              </a:ext>
            </a:extLst>
          </p:cNvPr>
          <p:cNvSpPr txBox="1"/>
          <p:nvPr/>
        </p:nvSpPr>
        <p:spPr>
          <a:xfrm>
            <a:off x="9282279" y="5871360"/>
            <a:ext cx="2989577" cy="369332"/>
          </a:xfrm>
          <a:prstGeom prst="rect">
            <a:avLst/>
          </a:prstGeom>
          <a:noFill/>
        </p:spPr>
        <p:txBody>
          <a:bodyPr wrap="square" rtlCol="0">
            <a:spAutoFit/>
          </a:bodyPr>
          <a:lstStyle/>
          <a:p>
            <a:pPr algn="ctr"/>
            <a:r>
              <a:rPr lang="en-US" dirty="0"/>
              <a:t>@</a:t>
            </a:r>
            <a:r>
              <a:rPr lang="en-US" dirty="0" err="1"/>
              <a:t>cliffordagius</a:t>
            </a:r>
            <a:endParaRPr lang="en-US" dirty="0"/>
          </a:p>
        </p:txBody>
      </p:sp>
      <p:sp>
        <p:nvSpPr>
          <p:cNvPr id="9" name="TextBox 8">
            <a:extLst>
              <a:ext uri="{FF2B5EF4-FFF2-40B4-BE49-F238E27FC236}">
                <a16:creationId xmlns:a16="http://schemas.microsoft.com/office/drawing/2014/main" id="{CF7418B9-1A2E-D2F6-7421-9C9929610615}"/>
              </a:ext>
            </a:extLst>
          </p:cNvPr>
          <p:cNvSpPr txBox="1"/>
          <p:nvPr/>
        </p:nvSpPr>
        <p:spPr>
          <a:xfrm>
            <a:off x="8158344" y="6186446"/>
            <a:ext cx="3462773" cy="369332"/>
          </a:xfrm>
          <a:prstGeom prst="rect">
            <a:avLst/>
          </a:prstGeom>
          <a:noFill/>
        </p:spPr>
        <p:txBody>
          <a:bodyPr wrap="square" rtlCol="0">
            <a:spAutoFit/>
          </a:bodyPr>
          <a:lstStyle/>
          <a:p>
            <a:pPr algn="ctr"/>
            <a:r>
              <a:rPr lang="en-US" dirty="0"/>
              <a:t>CliffordAgius@CA-Software.co.uk</a:t>
            </a:r>
          </a:p>
        </p:txBody>
      </p:sp>
      <p:pic>
        <p:nvPicPr>
          <p:cNvPr id="4" name="Picture 3" descr="Graphical user interface, text&#10;&#10;Description automatically generated">
            <a:extLst>
              <a:ext uri="{FF2B5EF4-FFF2-40B4-BE49-F238E27FC236}">
                <a16:creationId xmlns:a16="http://schemas.microsoft.com/office/drawing/2014/main" id="{173E37D4-6AEC-3ECD-5110-291368F4A4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7663" y="4420168"/>
            <a:ext cx="2298413" cy="939683"/>
          </a:xfrm>
          <a:prstGeom prst="rect">
            <a:avLst/>
          </a:prstGeom>
        </p:spPr>
      </p:pic>
    </p:spTree>
    <p:extLst>
      <p:ext uri="{BB962C8B-B14F-4D97-AF65-F5344CB8AC3E}">
        <p14:creationId xmlns:p14="http://schemas.microsoft.com/office/powerpoint/2010/main" val="4110466501"/>
      </p:ext>
    </p:extLst>
  </p:cSld>
  <p:clrMapOvr>
    <a:masterClrMapping/>
  </p:clrMapOvr>
  <mc:AlternateContent xmlns:mc="http://schemas.openxmlformats.org/markup-compatibility/2006" xmlns:p14="http://schemas.microsoft.com/office/powerpoint/2010/main">
    <mc:Choice Requires="p14">
      <p:transition spd="slow" p14:dur="2000" advTm="46629"/>
    </mc:Choice>
    <mc:Fallback xmlns="">
      <p:transition spd="slow" advTm="46629"/>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C4D8C62-1431-4293-9E77-F1D2A68D4BA6}"/>
              </a:ext>
            </a:extLst>
          </p:cNvPr>
          <p:cNvPicPr>
            <a:picLocks noChangeAspect="1"/>
          </p:cNvPicPr>
          <p:nvPr/>
        </p:nvPicPr>
        <p:blipFill>
          <a:blip r:embed="rId2"/>
          <a:stretch>
            <a:fillRect/>
          </a:stretch>
        </p:blipFill>
        <p:spPr>
          <a:xfrm>
            <a:off x="4551219" y="1742851"/>
            <a:ext cx="2890859" cy="2281254"/>
          </a:xfrm>
          <a:prstGeom prst="rect">
            <a:avLst/>
          </a:prstGeom>
        </p:spPr>
      </p:pic>
      <p:pic>
        <p:nvPicPr>
          <p:cNvPr id="7" name="Graphic 6">
            <a:extLst>
              <a:ext uri="{FF2B5EF4-FFF2-40B4-BE49-F238E27FC236}">
                <a16:creationId xmlns:a16="http://schemas.microsoft.com/office/drawing/2014/main" id="{12622903-56C1-41D8-8A4C-49357337ED8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4858" y="3043715"/>
            <a:ext cx="3078883" cy="3814285"/>
          </a:xfrm>
          <a:prstGeom prst="rect">
            <a:avLst/>
          </a:prstGeom>
        </p:spPr>
      </p:pic>
      <p:pic>
        <p:nvPicPr>
          <p:cNvPr id="8" name="Graphic 7">
            <a:extLst>
              <a:ext uri="{FF2B5EF4-FFF2-40B4-BE49-F238E27FC236}">
                <a16:creationId xmlns:a16="http://schemas.microsoft.com/office/drawing/2014/main" id="{DC463AD3-5E60-4E64-9C2B-9A2865ACB64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530059">
            <a:off x="8219776" y="637067"/>
            <a:ext cx="3291797" cy="3012831"/>
          </a:xfrm>
          <a:prstGeom prst="rect">
            <a:avLst/>
          </a:prstGeom>
        </p:spPr>
      </p:pic>
    </p:spTree>
    <p:extLst>
      <p:ext uri="{BB962C8B-B14F-4D97-AF65-F5344CB8AC3E}">
        <p14:creationId xmlns:p14="http://schemas.microsoft.com/office/powerpoint/2010/main" val="1654819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A3FFC69-0907-4918-9F1A-840B86F8B446}"/>
              </a:ext>
            </a:extLst>
          </p:cNvPr>
          <p:cNvPicPr>
            <a:picLocks noChangeAspect="1"/>
          </p:cNvPicPr>
          <p:nvPr/>
        </p:nvPicPr>
        <p:blipFill>
          <a:blip r:embed="rId2"/>
          <a:stretch>
            <a:fillRect/>
          </a:stretch>
        </p:blipFill>
        <p:spPr>
          <a:xfrm>
            <a:off x="2934537" y="0"/>
            <a:ext cx="8698086" cy="6852090"/>
          </a:xfrm>
          <a:prstGeom prst="rect">
            <a:avLst/>
          </a:prstGeom>
        </p:spPr>
      </p:pic>
      <p:pic>
        <p:nvPicPr>
          <p:cNvPr id="6" name="Graphic 5">
            <a:extLst>
              <a:ext uri="{FF2B5EF4-FFF2-40B4-BE49-F238E27FC236}">
                <a16:creationId xmlns:a16="http://schemas.microsoft.com/office/drawing/2014/main" id="{CA63D4BE-399E-42B9-88FF-7A1A503364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9450" y="3803073"/>
            <a:ext cx="2461160" cy="3049017"/>
          </a:xfrm>
          <a:prstGeom prst="rect">
            <a:avLst/>
          </a:prstGeom>
        </p:spPr>
      </p:pic>
      <p:pic>
        <p:nvPicPr>
          <p:cNvPr id="8" name="Picture 7">
            <a:extLst>
              <a:ext uri="{FF2B5EF4-FFF2-40B4-BE49-F238E27FC236}">
                <a16:creationId xmlns:a16="http://schemas.microsoft.com/office/drawing/2014/main" id="{97D83848-79A1-42C8-A7FD-4CE1539C3E2D}"/>
              </a:ext>
            </a:extLst>
          </p:cNvPr>
          <p:cNvPicPr>
            <a:picLocks noChangeAspect="1"/>
          </p:cNvPicPr>
          <p:nvPr/>
        </p:nvPicPr>
        <p:blipFill>
          <a:blip r:embed="rId5"/>
          <a:stretch>
            <a:fillRect/>
          </a:stretch>
        </p:blipFill>
        <p:spPr>
          <a:xfrm>
            <a:off x="223424" y="397663"/>
            <a:ext cx="5148300" cy="1604974"/>
          </a:xfrm>
          <a:prstGeom prst="rect">
            <a:avLst/>
          </a:prstGeom>
        </p:spPr>
      </p:pic>
    </p:spTree>
    <p:extLst>
      <p:ext uri="{BB962C8B-B14F-4D97-AF65-F5344CB8AC3E}">
        <p14:creationId xmlns:p14="http://schemas.microsoft.com/office/powerpoint/2010/main" val="141588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0FB833-118E-4C57-B017-64026452C7C8}"/>
              </a:ext>
            </a:extLst>
          </p:cNvPr>
          <p:cNvPicPr>
            <a:picLocks noChangeAspect="1"/>
          </p:cNvPicPr>
          <p:nvPr/>
        </p:nvPicPr>
        <p:blipFill>
          <a:blip r:embed="rId3"/>
          <a:stretch>
            <a:fillRect/>
          </a:stretch>
        </p:blipFill>
        <p:spPr>
          <a:xfrm>
            <a:off x="1049550" y="2216858"/>
            <a:ext cx="6058746" cy="3915321"/>
          </a:xfrm>
          <a:prstGeom prst="rect">
            <a:avLst/>
          </a:prstGeom>
        </p:spPr>
      </p:pic>
      <p:pic>
        <p:nvPicPr>
          <p:cNvPr id="4098" name="Picture 2" descr="See the source image">
            <a:extLst>
              <a:ext uri="{FF2B5EF4-FFF2-40B4-BE49-F238E27FC236}">
                <a16:creationId xmlns:a16="http://schemas.microsoft.com/office/drawing/2014/main" id="{8EB90E4A-0E9B-4282-BC8E-C9FA6144C6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2824" y="230075"/>
            <a:ext cx="1922009" cy="213556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60BD5B8-37AA-4047-A385-4790685E06D3}"/>
              </a:ext>
            </a:extLst>
          </p:cNvPr>
          <p:cNvPicPr>
            <a:picLocks noChangeAspect="1"/>
          </p:cNvPicPr>
          <p:nvPr/>
        </p:nvPicPr>
        <p:blipFill>
          <a:blip r:embed="rId5"/>
          <a:stretch>
            <a:fillRect/>
          </a:stretch>
        </p:blipFill>
        <p:spPr>
          <a:xfrm>
            <a:off x="7739954" y="343358"/>
            <a:ext cx="3888055" cy="1909000"/>
          </a:xfrm>
          <a:prstGeom prst="rect">
            <a:avLst/>
          </a:prstGeom>
        </p:spPr>
      </p:pic>
      <p:sp>
        <p:nvSpPr>
          <p:cNvPr id="8" name="TextBox 7">
            <a:extLst>
              <a:ext uri="{FF2B5EF4-FFF2-40B4-BE49-F238E27FC236}">
                <a16:creationId xmlns:a16="http://schemas.microsoft.com/office/drawing/2014/main" id="{08399C3C-55FE-4858-8E87-979D8F4FF0BE}"/>
              </a:ext>
            </a:extLst>
          </p:cNvPr>
          <p:cNvSpPr txBox="1"/>
          <p:nvPr/>
        </p:nvSpPr>
        <p:spPr>
          <a:xfrm>
            <a:off x="308610" y="6283809"/>
            <a:ext cx="11574780" cy="461665"/>
          </a:xfrm>
          <a:prstGeom prst="rect">
            <a:avLst/>
          </a:prstGeom>
          <a:noFill/>
        </p:spPr>
        <p:txBody>
          <a:bodyPr wrap="square">
            <a:spAutoFit/>
          </a:bodyPr>
          <a:lstStyle/>
          <a:p>
            <a:r>
              <a:rPr lang="en-GB" sz="2400" dirty="0">
                <a:solidFill>
                  <a:schemeClr val="accent1">
                    <a:lumMod val="75000"/>
                  </a:schemeClr>
                </a:solidFill>
              </a:rPr>
              <a:t>https://www.petecodes.co.uk/install-and-use-microsoft-dot-net-8-with-the-raspberry-pi/</a:t>
            </a:r>
          </a:p>
        </p:txBody>
      </p:sp>
      <p:pic>
        <p:nvPicPr>
          <p:cNvPr id="3" name="Picture 2">
            <a:extLst>
              <a:ext uri="{FF2B5EF4-FFF2-40B4-BE49-F238E27FC236}">
                <a16:creationId xmlns:a16="http://schemas.microsoft.com/office/drawing/2014/main" id="{7E97C878-DA05-45E9-9FE6-B97189D04844}"/>
              </a:ext>
            </a:extLst>
          </p:cNvPr>
          <p:cNvPicPr>
            <a:picLocks noChangeAspect="1"/>
          </p:cNvPicPr>
          <p:nvPr/>
        </p:nvPicPr>
        <p:blipFill>
          <a:blip r:embed="rId6"/>
          <a:stretch>
            <a:fillRect/>
          </a:stretch>
        </p:blipFill>
        <p:spPr>
          <a:xfrm>
            <a:off x="6620772" y="3429000"/>
            <a:ext cx="4766503" cy="971401"/>
          </a:xfrm>
          <a:prstGeom prst="rect">
            <a:avLst/>
          </a:prstGeom>
        </p:spPr>
      </p:pic>
    </p:spTree>
    <p:extLst>
      <p:ext uri="{BB962C8B-B14F-4D97-AF65-F5344CB8AC3E}">
        <p14:creationId xmlns:p14="http://schemas.microsoft.com/office/powerpoint/2010/main" val="2294998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012B59C-9721-467A-8203-EAEBF9B7CABD}"/>
              </a:ext>
            </a:extLst>
          </p:cNvPr>
          <p:cNvPicPr>
            <a:picLocks noGrp="1" noChangeAspect="1"/>
          </p:cNvPicPr>
          <p:nvPr>
            <p:ph idx="1"/>
          </p:nvPr>
        </p:nvPicPr>
        <p:blipFill>
          <a:blip r:embed="rId2"/>
          <a:stretch>
            <a:fillRect/>
          </a:stretch>
        </p:blipFill>
        <p:spPr>
          <a:xfrm>
            <a:off x="2718726" y="143962"/>
            <a:ext cx="6754547" cy="6570076"/>
          </a:xfrm>
        </p:spPr>
      </p:pic>
      <p:pic>
        <p:nvPicPr>
          <p:cNvPr id="3" name="Picture 2">
            <a:extLst>
              <a:ext uri="{FF2B5EF4-FFF2-40B4-BE49-F238E27FC236}">
                <a16:creationId xmlns:a16="http://schemas.microsoft.com/office/drawing/2014/main" id="{4883F493-DB8D-E291-800D-D8D1AF234506}"/>
              </a:ext>
            </a:extLst>
          </p:cNvPr>
          <p:cNvPicPr>
            <a:picLocks noChangeAspect="1"/>
          </p:cNvPicPr>
          <p:nvPr/>
        </p:nvPicPr>
        <p:blipFill>
          <a:blip r:embed="rId3"/>
          <a:stretch>
            <a:fillRect/>
          </a:stretch>
        </p:blipFill>
        <p:spPr>
          <a:xfrm>
            <a:off x="5234940" y="2589509"/>
            <a:ext cx="6220982" cy="2186088"/>
          </a:xfrm>
          <a:prstGeom prst="rect">
            <a:avLst/>
          </a:prstGeom>
        </p:spPr>
      </p:pic>
    </p:spTree>
    <p:extLst>
      <p:ext uri="{BB962C8B-B14F-4D97-AF65-F5344CB8AC3E}">
        <p14:creationId xmlns:p14="http://schemas.microsoft.com/office/powerpoint/2010/main" val="969618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0 L -0.18997 0 " pathEditMode="relative" rAng="0" ptsTypes="AA">
                                      <p:cBhvr>
                                        <p:cTn id="6" dur="2000" fill="hold"/>
                                        <p:tgtEl>
                                          <p:spTgt spid="5"/>
                                        </p:tgtEl>
                                        <p:attrNameLst>
                                          <p:attrName>ppt_x</p:attrName>
                                          <p:attrName>ppt_y</p:attrName>
                                        </p:attrNameLst>
                                      </p:cBhvr>
                                      <p:rCtr x="-9505" y="0"/>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0D4DB-28DF-49D0-813B-12EF13153093}"/>
              </a:ext>
            </a:extLst>
          </p:cNvPr>
          <p:cNvSpPr>
            <a:spLocks noGrp="1"/>
          </p:cNvSpPr>
          <p:nvPr>
            <p:ph type="title"/>
          </p:nvPr>
        </p:nvSpPr>
        <p:spPr/>
        <p:txBody>
          <a:bodyPr/>
          <a:lstStyle/>
          <a:p>
            <a:r>
              <a:rPr lang="en-GB" dirty="0"/>
              <a:t>C# on a Microcontroller</a:t>
            </a:r>
          </a:p>
        </p:txBody>
      </p:sp>
      <p:pic>
        <p:nvPicPr>
          <p:cNvPr id="1026" name="Picture 2">
            <a:extLst>
              <a:ext uri="{FF2B5EF4-FFF2-40B4-BE49-F238E27FC236}">
                <a16:creationId xmlns:a16="http://schemas.microsoft.com/office/drawing/2014/main" id="{755201BA-5512-46C5-BB45-D2C60E41858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64494" y="2589725"/>
            <a:ext cx="2847975" cy="14573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DADA774-4D47-434F-A0FD-0C914136EFA8}"/>
              </a:ext>
            </a:extLst>
          </p:cNvPr>
          <p:cNvPicPr>
            <a:picLocks noChangeAspect="1"/>
          </p:cNvPicPr>
          <p:nvPr/>
        </p:nvPicPr>
        <p:blipFill>
          <a:blip r:embed="rId3"/>
          <a:stretch>
            <a:fillRect/>
          </a:stretch>
        </p:blipFill>
        <p:spPr>
          <a:xfrm>
            <a:off x="1676979" y="2851895"/>
            <a:ext cx="4419021" cy="1031105"/>
          </a:xfrm>
          <a:prstGeom prst="rect">
            <a:avLst/>
          </a:prstGeom>
        </p:spPr>
      </p:pic>
      <p:pic>
        <p:nvPicPr>
          <p:cNvPr id="6" name="Graphic 5">
            <a:extLst>
              <a:ext uri="{FF2B5EF4-FFF2-40B4-BE49-F238E27FC236}">
                <a16:creationId xmlns:a16="http://schemas.microsoft.com/office/drawing/2014/main" id="{94E56035-BA50-4D65-B5EE-7366DC7480C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1103" y="4946088"/>
            <a:ext cx="2681202" cy="1911912"/>
          </a:xfrm>
          <a:prstGeom prst="rect">
            <a:avLst/>
          </a:prstGeom>
        </p:spPr>
      </p:pic>
      <p:pic>
        <p:nvPicPr>
          <p:cNvPr id="8" name="Graphic 7">
            <a:extLst>
              <a:ext uri="{FF2B5EF4-FFF2-40B4-BE49-F238E27FC236}">
                <a16:creationId xmlns:a16="http://schemas.microsoft.com/office/drawing/2014/main" id="{D6F2ABC1-BC14-47FE-B36C-8750CDB389F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239599" y="4953000"/>
            <a:ext cx="2590800" cy="1905000"/>
          </a:xfrm>
          <a:prstGeom prst="rect">
            <a:avLst/>
          </a:prstGeom>
        </p:spPr>
      </p:pic>
    </p:spTree>
    <p:extLst>
      <p:ext uri="{BB962C8B-B14F-4D97-AF65-F5344CB8AC3E}">
        <p14:creationId xmlns:p14="http://schemas.microsoft.com/office/powerpoint/2010/main" val="20403960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C0A7D50-0B48-3331-C280-C0AFF5E7224A}"/>
              </a:ext>
            </a:extLst>
          </p:cNvPr>
          <p:cNvPicPr>
            <a:picLocks noChangeAspect="1"/>
          </p:cNvPicPr>
          <p:nvPr/>
        </p:nvPicPr>
        <p:blipFill>
          <a:blip r:embed="rId3"/>
          <a:stretch>
            <a:fillRect/>
          </a:stretch>
        </p:blipFill>
        <p:spPr>
          <a:xfrm>
            <a:off x="3329917" y="3565198"/>
            <a:ext cx="8175233" cy="3292802"/>
          </a:xfrm>
          <a:prstGeom prst="rect">
            <a:avLst/>
          </a:prstGeom>
        </p:spPr>
      </p:pic>
      <p:pic>
        <p:nvPicPr>
          <p:cNvPr id="5" name="Picture 4">
            <a:extLst>
              <a:ext uri="{FF2B5EF4-FFF2-40B4-BE49-F238E27FC236}">
                <a16:creationId xmlns:a16="http://schemas.microsoft.com/office/drawing/2014/main" id="{B2E45FC4-28A5-4CCE-84C5-62D2B6995762}"/>
              </a:ext>
            </a:extLst>
          </p:cNvPr>
          <p:cNvPicPr>
            <a:picLocks noChangeAspect="1"/>
          </p:cNvPicPr>
          <p:nvPr/>
        </p:nvPicPr>
        <p:blipFill>
          <a:blip r:embed="rId4"/>
          <a:stretch>
            <a:fillRect/>
          </a:stretch>
        </p:blipFill>
        <p:spPr>
          <a:xfrm>
            <a:off x="7725355" y="122237"/>
            <a:ext cx="4419021" cy="1031105"/>
          </a:xfrm>
          <a:prstGeom prst="rect">
            <a:avLst/>
          </a:prstGeom>
        </p:spPr>
      </p:pic>
      <p:pic>
        <p:nvPicPr>
          <p:cNvPr id="3" name="Picture 2">
            <a:extLst>
              <a:ext uri="{FF2B5EF4-FFF2-40B4-BE49-F238E27FC236}">
                <a16:creationId xmlns:a16="http://schemas.microsoft.com/office/drawing/2014/main" id="{9533364A-64D9-A54B-7DD7-D26C11DBD97E}"/>
              </a:ext>
            </a:extLst>
          </p:cNvPr>
          <p:cNvPicPr>
            <a:picLocks noChangeAspect="1"/>
          </p:cNvPicPr>
          <p:nvPr/>
        </p:nvPicPr>
        <p:blipFill>
          <a:blip r:embed="rId5"/>
          <a:stretch>
            <a:fillRect/>
          </a:stretch>
        </p:blipFill>
        <p:spPr>
          <a:xfrm>
            <a:off x="204744" y="191439"/>
            <a:ext cx="5498985" cy="3511882"/>
          </a:xfrm>
          <a:prstGeom prst="rect">
            <a:avLst/>
          </a:prstGeom>
        </p:spPr>
      </p:pic>
    </p:spTree>
    <p:extLst>
      <p:ext uri="{BB962C8B-B14F-4D97-AF65-F5344CB8AC3E}">
        <p14:creationId xmlns:p14="http://schemas.microsoft.com/office/powerpoint/2010/main" val="1122050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404A39B-0171-4617-BCF3-8541C3FAB9D6}"/>
              </a:ext>
            </a:extLst>
          </p:cNvPr>
          <p:cNvPicPr>
            <a:picLocks noChangeAspect="1"/>
          </p:cNvPicPr>
          <p:nvPr/>
        </p:nvPicPr>
        <p:blipFill>
          <a:blip r:embed="rId3"/>
          <a:stretch>
            <a:fillRect/>
          </a:stretch>
        </p:blipFill>
        <p:spPr>
          <a:xfrm>
            <a:off x="0" y="-54829"/>
            <a:ext cx="12191999" cy="6912829"/>
          </a:xfrm>
          <a:prstGeom prst="rect">
            <a:avLst/>
          </a:prstGeom>
        </p:spPr>
      </p:pic>
    </p:spTree>
    <p:extLst>
      <p:ext uri="{BB962C8B-B14F-4D97-AF65-F5344CB8AC3E}">
        <p14:creationId xmlns:p14="http://schemas.microsoft.com/office/powerpoint/2010/main" val="13066640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C069B602-44A0-4D6B-BA25-07D2539AD3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6074" y="0"/>
            <a:ext cx="484822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2779B9B-5C1A-48CC-AF54-86EABE68B8DF}"/>
              </a:ext>
            </a:extLst>
          </p:cNvPr>
          <p:cNvPicPr>
            <a:picLocks noChangeAspect="1"/>
          </p:cNvPicPr>
          <p:nvPr/>
        </p:nvPicPr>
        <p:blipFill>
          <a:blip r:embed="rId4"/>
          <a:stretch>
            <a:fillRect/>
          </a:stretch>
        </p:blipFill>
        <p:spPr>
          <a:xfrm>
            <a:off x="0" y="0"/>
            <a:ext cx="4419021" cy="1031105"/>
          </a:xfrm>
          <a:prstGeom prst="rect">
            <a:avLst/>
          </a:prstGeom>
        </p:spPr>
      </p:pic>
      <p:sp>
        <p:nvSpPr>
          <p:cNvPr id="4" name="Rectangle 3">
            <a:extLst>
              <a:ext uri="{FF2B5EF4-FFF2-40B4-BE49-F238E27FC236}">
                <a16:creationId xmlns:a16="http://schemas.microsoft.com/office/drawing/2014/main" id="{120AA843-4B9F-F22C-C57B-8E834622796E}"/>
              </a:ext>
            </a:extLst>
          </p:cNvPr>
          <p:cNvSpPr/>
          <p:nvPr/>
        </p:nvSpPr>
        <p:spPr>
          <a:xfrm>
            <a:off x="6873240" y="922020"/>
            <a:ext cx="411480" cy="3429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68F56391-626D-3353-B34B-B67C9E42F1DB}"/>
              </a:ext>
            </a:extLst>
          </p:cNvPr>
          <p:cNvSpPr/>
          <p:nvPr/>
        </p:nvSpPr>
        <p:spPr>
          <a:xfrm>
            <a:off x="6667500" y="1722120"/>
            <a:ext cx="800100" cy="7315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941635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16A7A0-AB12-44CA-9982-687B98694BC1}"/>
              </a:ext>
            </a:extLst>
          </p:cNvPr>
          <p:cNvPicPr>
            <a:picLocks noChangeAspect="1"/>
          </p:cNvPicPr>
          <p:nvPr/>
        </p:nvPicPr>
        <p:blipFill>
          <a:blip r:embed="rId3"/>
          <a:stretch>
            <a:fillRect/>
          </a:stretch>
        </p:blipFill>
        <p:spPr>
          <a:xfrm>
            <a:off x="4794382" y="0"/>
            <a:ext cx="5588309" cy="6858000"/>
          </a:xfrm>
          <a:prstGeom prst="rect">
            <a:avLst/>
          </a:prstGeom>
        </p:spPr>
      </p:pic>
      <p:pic>
        <p:nvPicPr>
          <p:cNvPr id="5" name="Picture 4">
            <a:extLst>
              <a:ext uri="{FF2B5EF4-FFF2-40B4-BE49-F238E27FC236}">
                <a16:creationId xmlns:a16="http://schemas.microsoft.com/office/drawing/2014/main" id="{AFEDD8AD-0C18-44D0-AC1E-0E6EB7CDDB9C}"/>
              </a:ext>
            </a:extLst>
          </p:cNvPr>
          <p:cNvPicPr>
            <a:picLocks noChangeAspect="1"/>
          </p:cNvPicPr>
          <p:nvPr/>
        </p:nvPicPr>
        <p:blipFill>
          <a:blip r:embed="rId4"/>
          <a:stretch>
            <a:fillRect/>
          </a:stretch>
        </p:blipFill>
        <p:spPr>
          <a:xfrm>
            <a:off x="0" y="0"/>
            <a:ext cx="4419021" cy="1031105"/>
          </a:xfrm>
          <a:prstGeom prst="rect">
            <a:avLst/>
          </a:prstGeom>
        </p:spPr>
      </p:pic>
    </p:spTree>
    <p:extLst>
      <p:ext uri="{BB962C8B-B14F-4D97-AF65-F5344CB8AC3E}">
        <p14:creationId xmlns:p14="http://schemas.microsoft.com/office/powerpoint/2010/main" val="36382878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24152FE-7723-F12A-001E-AEC3347A9AB1}"/>
              </a:ext>
            </a:extLst>
          </p:cNvPr>
          <p:cNvPicPr>
            <a:picLocks noChangeAspect="1"/>
          </p:cNvPicPr>
          <p:nvPr/>
        </p:nvPicPr>
        <p:blipFill>
          <a:blip r:embed="rId2"/>
          <a:stretch>
            <a:fillRect/>
          </a:stretch>
        </p:blipFill>
        <p:spPr>
          <a:xfrm>
            <a:off x="679193" y="1825625"/>
            <a:ext cx="10833613" cy="3448228"/>
          </a:xfrm>
          <a:prstGeom prst="rect">
            <a:avLst/>
          </a:prstGeom>
        </p:spPr>
      </p:pic>
      <p:pic>
        <p:nvPicPr>
          <p:cNvPr id="6" name="Picture 5">
            <a:extLst>
              <a:ext uri="{FF2B5EF4-FFF2-40B4-BE49-F238E27FC236}">
                <a16:creationId xmlns:a16="http://schemas.microsoft.com/office/drawing/2014/main" id="{AF616BA4-845A-4600-2D95-6C914C93EAC7}"/>
              </a:ext>
            </a:extLst>
          </p:cNvPr>
          <p:cNvPicPr>
            <a:picLocks noChangeAspect="1"/>
          </p:cNvPicPr>
          <p:nvPr/>
        </p:nvPicPr>
        <p:blipFill>
          <a:blip r:embed="rId3"/>
          <a:stretch>
            <a:fillRect/>
          </a:stretch>
        </p:blipFill>
        <p:spPr>
          <a:xfrm>
            <a:off x="0" y="0"/>
            <a:ext cx="4419021" cy="1031105"/>
          </a:xfrm>
          <a:prstGeom prst="rect">
            <a:avLst/>
          </a:prstGeom>
        </p:spPr>
      </p:pic>
    </p:spTree>
    <p:extLst>
      <p:ext uri="{BB962C8B-B14F-4D97-AF65-F5344CB8AC3E}">
        <p14:creationId xmlns:p14="http://schemas.microsoft.com/office/powerpoint/2010/main" val="2857101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050" name="Picture 2" descr="IoT Analytics - What is that? - RoboMQ">
            <a:extLst>
              <a:ext uri="{FF2B5EF4-FFF2-40B4-BE49-F238E27FC236}">
                <a16:creationId xmlns:a16="http://schemas.microsoft.com/office/drawing/2014/main" id="{E2FA2519-6530-57D4-FB51-D28CC0A9CD4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348" r="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68581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DD20851B-E064-9A15-AF86-74204E5F66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00213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3118C7-3AB8-AED5-6EEF-84173FE47B1E}"/>
              </a:ext>
            </a:extLst>
          </p:cNvPr>
          <p:cNvPicPr>
            <a:picLocks noChangeAspect="1"/>
          </p:cNvPicPr>
          <p:nvPr/>
        </p:nvPicPr>
        <p:blipFill>
          <a:blip r:embed="rId2"/>
          <a:stretch>
            <a:fillRect/>
          </a:stretch>
        </p:blipFill>
        <p:spPr>
          <a:xfrm>
            <a:off x="266700" y="527013"/>
            <a:ext cx="11333775" cy="5803974"/>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123AA3F5-F43D-740A-B551-EF53A7F1B1FD}"/>
                  </a:ext>
                </a:extLst>
              </p14:cNvPr>
              <p14:cNvContentPartPr/>
              <p14:nvPr/>
            </p14:nvContentPartPr>
            <p14:xfrm>
              <a:off x="878010" y="760285"/>
              <a:ext cx="9987840" cy="5536440"/>
            </p14:xfrm>
          </p:contentPart>
        </mc:Choice>
        <mc:Fallback xmlns="">
          <p:pic>
            <p:nvPicPr>
              <p:cNvPr id="4" name="Ink 3">
                <a:extLst>
                  <a:ext uri="{FF2B5EF4-FFF2-40B4-BE49-F238E27FC236}">
                    <a16:creationId xmlns:a16="http://schemas.microsoft.com/office/drawing/2014/main" id="{123AA3F5-F43D-740A-B551-EF53A7F1B1FD}"/>
                  </a:ext>
                </a:extLst>
              </p:cNvPr>
              <p:cNvPicPr/>
              <p:nvPr/>
            </p:nvPicPr>
            <p:blipFill>
              <a:blip r:embed="rId4"/>
              <a:stretch>
                <a:fillRect/>
              </a:stretch>
            </p:blipFill>
            <p:spPr>
              <a:xfrm>
                <a:off x="815010" y="697285"/>
                <a:ext cx="10113480" cy="56620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1C140D2F-6D26-509A-535D-117DDC56716B}"/>
                  </a:ext>
                </a:extLst>
              </p14:cNvPr>
              <p14:cNvContentPartPr/>
              <p14:nvPr/>
            </p14:nvContentPartPr>
            <p14:xfrm>
              <a:off x="870945" y="6092710"/>
              <a:ext cx="360" cy="360"/>
            </p14:xfrm>
          </p:contentPart>
        </mc:Choice>
        <mc:Fallback xmlns="">
          <p:pic>
            <p:nvPicPr>
              <p:cNvPr id="6" name="Ink 5">
                <a:extLst>
                  <a:ext uri="{FF2B5EF4-FFF2-40B4-BE49-F238E27FC236}">
                    <a16:creationId xmlns:a16="http://schemas.microsoft.com/office/drawing/2014/main" id="{1C140D2F-6D26-509A-535D-117DDC56716B}"/>
                  </a:ext>
                </a:extLst>
              </p:cNvPr>
              <p:cNvPicPr/>
              <p:nvPr/>
            </p:nvPicPr>
            <p:blipFill>
              <a:blip r:embed="rId6"/>
              <a:stretch>
                <a:fillRect/>
              </a:stretch>
            </p:blipFill>
            <p:spPr>
              <a:xfrm>
                <a:off x="808305" y="603007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4869FC0F-8991-9C81-698D-3E8F305A7731}"/>
                  </a:ext>
                </a:extLst>
              </p14:cNvPr>
              <p14:cNvContentPartPr/>
              <p14:nvPr/>
            </p14:nvContentPartPr>
            <p14:xfrm>
              <a:off x="872385" y="877030"/>
              <a:ext cx="9808560" cy="5215320"/>
            </p14:xfrm>
          </p:contentPart>
        </mc:Choice>
        <mc:Fallback xmlns="">
          <p:pic>
            <p:nvPicPr>
              <p:cNvPr id="7" name="Ink 6">
                <a:extLst>
                  <a:ext uri="{FF2B5EF4-FFF2-40B4-BE49-F238E27FC236}">
                    <a16:creationId xmlns:a16="http://schemas.microsoft.com/office/drawing/2014/main" id="{4869FC0F-8991-9C81-698D-3E8F305A7731}"/>
                  </a:ext>
                </a:extLst>
              </p:cNvPr>
              <p:cNvPicPr/>
              <p:nvPr/>
            </p:nvPicPr>
            <p:blipFill>
              <a:blip r:embed="rId8"/>
              <a:stretch>
                <a:fillRect/>
              </a:stretch>
            </p:blipFill>
            <p:spPr>
              <a:xfrm>
                <a:off x="809745" y="814030"/>
                <a:ext cx="9934200" cy="5340960"/>
              </a:xfrm>
              <a:prstGeom prst="rect">
                <a:avLst/>
              </a:prstGeom>
            </p:spPr>
          </p:pic>
        </mc:Fallback>
      </mc:AlternateContent>
    </p:spTree>
    <p:extLst>
      <p:ext uri="{BB962C8B-B14F-4D97-AF65-F5344CB8AC3E}">
        <p14:creationId xmlns:p14="http://schemas.microsoft.com/office/powerpoint/2010/main" val="4075534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D991E-767D-FE4B-82AD-96DD0E4D1BDA}"/>
              </a:ext>
            </a:extLst>
          </p:cNvPr>
          <p:cNvSpPr>
            <a:spLocks noGrp="1"/>
          </p:cNvSpPr>
          <p:nvPr>
            <p:ph type="title"/>
          </p:nvPr>
        </p:nvSpPr>
        <p:spPr/>
        <p:txBody>
          <a:bodyPr/>
          <a:lstStyle/>
          <a:p>
            <a:r>
              <a:rPr lang="en-US" dirty="0"/>
              <a:t>Demo</a:t>
            </a:r>
          </a:p>
        </p:txBody>
      </p:sp>
      <p:pic>
        <p:nvPicPr>
          <p:cNvPr id="2" name="Graphic 1">
            <a:extLst>
              <a:ext uri="{FF2B5EF4-FFF2-40B4-BE49-F238E27FC236}">
                <a16:creationId xmlns:a16="http://schemas.microsoft.com/office/drawing/2014/main" id="{8D224676-E850-43A1-936D-196F384A665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756650" y="4135226"/>
            <a:ext cx="2590800" cy="1905000"/>
          </a:xfrm>
          <a:prstGeom prst="rect">
            <a:avLst/>
          </a:prstGeom>
        </p:spPr>
      </p:pic>
    </p:spTree>
    <p:extLst>
      <p:ext uri="{BB962C8B-B14F-4D97-AF65-F5344CB8AC3E}">
        <p14:creationId xmlns:p14="http://schemas.microsoft.com/office/powerpoint/2010/main" val="33519832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39E5EA7-FF74-842D-1F8F-2DCABCBD4081}"/>
              </a:ext>
            </a:extLst>
          </p:cNvPr>
          <p:cNvPicPr>
            <a:picLocks noChangeAspect="1"/>
          </p:cNvPicPr>
          <p:nvPr/>
        </p:nvPicPr>
        <p:blipFill>
          <a:blip r:embed="rId2"/>
          <a:stretch>
            <a:fillRect/>
          </a:stretch>
        </p:blipFill>
        <p:spPr>
          <a:xfrm>
            <a:off x="3940768" y="2405873"/>
            <a:ext cx="8098831" cy="4201301"/>
          </a:xfrm>
          <a:prstGeom prst="rect">
            <a:avLst/>
          </a:prstGeom>
        </p:spPr>
      </p:pic>
      <p:sp>
        <p:nvSpPr>
          <p:cNvPr id="5" name="TextBox 4">
            <a:extLst>
              <a:ext uri="{FF2B5EF4-FFF2-40B4-BE49-F238E27FC236}">
                <a16:creationId xmlns:a16="http://schemas.microsoft.com/office/drawing/2014/main" id="{BF504470-E1DC-93C6-4F3D-0FFEB381AF1D}"/>
              </a:ext>
            </a:extLst>
          </p:cNvPr>
          <p:cNvSpPr txBox="1"/>
          <p:nvPr/>
        </p:nvSpPr>
        <p:spPr>
          <a:xfrm>
            <a:off x="304799" y="1665571"/>
            <a:ext cx="8408547" cy="523220"/>
          </a:xfrm>
          <a:prstGeom prst="rect">
            <a:avLst/>
          </a:prstGeom>
          <a:noFill/>
        </p:spPr>
        <p:txBody>
          <a:bodyPr wrap="square">
            <a:spAutoFit/>
          </a:bodyPr>
          <a:lstStyle/>
          <a:p>
            <a:pPr algn="l"/>
            <a:r>
              <a:rPr lang="en-GB" sz="2800" dirty="0"/>
              <a:t>Securing the U.S. Power Grid with Meadow &amp; TFA-Labs</a:t>
            </a:r>
          </a:p>
        </p:txBody>
      </p:sp>
      <p:sp>
        <p:nvSpPr>
          <p:cNvPr id="7" name="Title 1">
            <a:extLst>
              <a:ext uri="{FF2B5EF4-FFF2-40B4-BE49-F238E27FC236}">
                <a16:creationId xmlns:a16="http://schemas.microsoft.com/office/drawing/2014/main" id="{3107C153-EE9C-FBBE-B4C8-010BE23B5064}"/>
              </a:ext>
            </a:extLst>
          </p:cNvPr>
          <p:cNvSpPr>
            <a:spLocks noGrp="1"/>
          </p:cNvSpPr>
          <p:nvPr>
            <p:ph type="title"/>
          </p:nvPr>
        </p:nvSpPr>
        <p:spPr>
          <a:xfrm>
            <a:off x="304800" y="250825"/>
            <a:ext cx="10515600" cy="1325563"/>
          </a:xfrm>
        </p:spPr>
        <p:txBody>
          <a:bodyPr/>
          <a:lstStyle/>
          <a:p>
            <a:r>
              <a:rPr lang="en-GB" sz="6000" dirty="0"/>
              <a:t>Real World Use Cases</a:t>
            </a:r>
          </a:p>
        </p:txBody>
      </p:sp>
    </p:spTree>
    <p:extLst>
      <p:ext uri="{BB962C8B-B14F-4D97-AF65-F5344CB8AC3E}">
        <p14:creationId xmlns:p14="http://schemas.microsoft.com/office/powerpoint/2010/main" val="30703043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F504470-E1DC-93C6-4F3D-0FFEB381AF1D}"/>
              </a:ext>
            </a:extLst>
          </p:cNvPr>
          <p:cNvSpPr txBox="1"/>
          <p:nvPr/>
        </p:nvSpPr>
        <p:spPr>
          <a:xfrm>
            <a:off x="866775" y="1932271"/>
            <a:ext cx="10796250" cy="1384995"/>
          </a:xfrm>
          <a:prstGeom prst="rect">
            <a:avLst/>
          </a:prstGeom>
          <a:noFill/>
        </p:spPr>
        <p:txBody>
          <a:bodyPr wrap="square">
            <a:spAutoFit/>
          </a:bodyPr>
          <a:lstStyle/>
          <a:p>
            <a:pPr algn="l"/>
            <a:r>
              <a:rPr lang="en-GB" sz="2800" dirty="0"/>
              <a:t>Julian Farms, harnessed the Meadow IoT platform to create solutions that doubled egg production and significantly reduced livestock feed costs.</a:t>
            </a:r>
            <a:endParaRPr lang="en-GB" sz="2800" b="0" i="0" dirty="0">
              <a:solidFill>
                <a:srgbClr val="373737"/>
              </a:solidFill>
              <a:effectLst/>
              <a:latin typeface="Montserrat" panose="00000500000000000000" pitchFamily="2" charset="0"/>
            </a:endParaRPr>
          </a:p>
        </p:txBody>
      </p:sp>
      <p:sp>
        <p:nvSpPr>
          <p:cNvPr id="7" name="Title 1">
            <a:extLst>
              <a:ext uri="{FF2B5EF4-FFF2-40B4-BE49-F238E27FC236}">
                <a16:creationId xmlns:a16="http://schemas.microsoft.com/office/drawing/2014/main" id="{3107C153-EE9C-FBBE-B4C8-010BE23B5064}"/>
              </a:ext>
            </a:extLst>
          </p:cNvPr>
          <p:cNvSpPr>
            <a:spLocks noGrp="1"/>
          </p:cNvSpPr>
          <p:nvPr>
            <p:ph type="title"/>
          </p:nvPr>
        </p:nvSpPr>
        <p:spPr>
          <a:xfrm>
            <a:off x="304800" y="250825"/>
            <a:ext cx="10515600" cy="1325563"/>
          </a:xfrm>
        </p:spPr>
        <p:txBody>
          <a:bodyPr/>
          <a:lstStyle/>
          <a:p>
            <a:r>
              <a:rPr lang="en-GB" sz="6000" dirty="0"/>
              <a:t>Real World Use Cases</a:t>
            </a:r>
          </a:p>
        </p:txBody>
      </p:sp>
      <p:pic>
        <p:nvPicPr>
          <p:cNvPr id="3" name="Picture 2">
            <a:extLst>
              <a:ext uri="{FF2B5EF4-FFF2-40B4-BE49-F238E27FC236}">
                <a16:creationId xmlns:a16="http://schemas.microsoft.com/office/drawing/2014/main" id="{2186753C-B1D8-4B3F-8D4F-D973E63D08A4}"/>
              </a:ext>
            </a:extLst>
          </p:cNvPr>
          <p:cNvPicPr>
            <a:picLocks noChangeAspect="1"/>
          </p:cNvPicPr>
          <p:nvPr/>
        </p:nvPicPr>
        <p:blipFill>
          <a:blip r:embed="rId2"/>
          <a:stretch>
            <a:fillRect/>
          </a:stretch>
        </p:blipFill>
        <p:spPr>
          <a:xfrm>
            <a:off x="2818420" y="3373219"/>
            <a:ext cx="9109343" cy="3052927"/>
          </a:xfrm>
          <a:prstGeom prst="rect">
            <a:avLst/>
          </a:prstGeom>
        </p:spPr>
      </p:pic>
    </p:spTree>
    <p:extLst>
      <p:ext uri="{BB962C8B-B14F-4D97-AF65-F5344CB8AC3E}">
        <p14:creationId xmlns:p14="http://schemas.microsoft.com/office/powerpoint/2010/main" val="24974607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F504470-E1DC-93C6-4F3D-0FFEB381AF1D}"/>
              </a:ext>
            </a:extLst>
          </p:cNvPr>
          <p:cNvSpPr txBox="1"/>
          <p:nvPr/>
        </p:nvSpPr>
        <p:spPr>
          <a:xfrm>
            <a:off x="866774" y="1932271"/>
            <a:ext cx="9297813" cy="954107"/>
          </a:xfrm>
          <a:prstGeom prst="rect">
            <a:avLst/>
          </a:prstGeom>
          <a:noFill/>
        </p:spPr>
        <p:txBody>
          <a:bodyPr wrap="square">
            <a:spAutoFit/>
          </a:bodyPr>
          <a:lstStyle/>
          <a:p>
            <a:pPr algn="l"/>
            <a:r>
              <a:rPr lang="en-GB" sz="2800" dirty="0"/>
              <a:t>Smart office to track building control and manage hot desking and occupancy rates.</a:t>
            </a:r>
            <a:endParaRPr lang="en-GB" sz="2800" b="0" i="0" dirty="0">
              <a:solidFill>
                <a:srgbClr val="373737"/>
              </a:solidFill>
              <a:effectLst/>
              <a:latin typeface="Montserrat" panose="00000500000000000000" pitchFamily="2" charset="0"/>
            </a:endParaRPr>
          </a:p>
        </p:txBody>
      </p:sp>
      <p:sp>
        <p:nvSpPr>
          <p:cNvPr id="7" name="Title 1">
            <a:extLst>
              <a:ext uri="{FF2B5EF4-FFF2-40B4-BE49-F238E27FC236}">
                <a16:creationId xmlns:a16="http://schemas.microsoft.com/office/drawing/2014/main" id="{3107C153-EE9C-FBBE-B4C8-010BE23B5064}"/>
              </a:ext>
            </a:extLst>
          </p:cNvPr>
          <p:cNvSpPr>
            <a:spLocks noGrp="1"/>
          </p:cNvSpPr>
          <p:nvPr>
            <p:ph type="title"/>
          </p:nvPr>
        </p:nvSpPr>
        <p:spPr>
          <a:xfrm>
            <a:off x="304800" y="250825"/>
            <a:ext cx="10515600" cy="1325563"/>
          </a:xfrm>
        </p:spPr>
        <p:txBody>
          <a:bodyPr/>
          <a:lstStyle/>
          <a:p>
            <a:r>
              <a:rPr lang="en-GB" sz="6000" dirty="0"/>
              <a:t>Real World Use Cases</a:t>
            </a:r>
          </a:p>
        </p:txBody>
      </p:sp>
      <p:pic>
        <p:nvPicPr>
          <p:cNvPr id="4" name="Picture 3">
            <a:extLst>
              <a:ext uri="{FF2B5EF4-FFF2-40B4-BE49-F238E27FC236}">
                <a16:creationId xmlns:a16="http://schemas.microsoft.com/office/drawing/2014/main" id="{5961DD05-B9C6-4407-28D4-7211DF0D0AB7}"/>
              </a:ext>
            </a:extLst>
          </p:cNvPr>
          <p:cNvPicPr>
            <a:picLocks noChangeAspect="1"/>
          </p:cNvPicPr>
          <p:nvPr/>
        </p:nvPicPr>
        <p:blipFill>
          <a:blip r:embed="rId2"/>
          <a:stretch>
            <a:fillRect/>
          </a:stretch>
        </p:blipFill>
        <p:spPr>
          <a:xfrm>
            <a:off x="4810124" y="2723842"/>
            <a:ext cx="7381875" cy="4048125"/>
          </a:xfrm>
          <a:prstGeom prst="rect">
            <a:avLst/>
          </a:prstGeom>
        </p:spPr>
      </p:pic>
    </p:spTree>
    <p:extLst>
      <p:ext uri="{BB962C8B-B14F-4D97-AF65-F5344CB8AC3E}">
        <p14:creationId xmlns:p14="http://schemas.microsoft.com/office/powerpoint/2010/main" val="28883077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4" name="Rectangle 70">
            <a:extLst>
              <a:ext uri="{FF2B5EF4-FFF2-40B4-BE49-F238E27FC236}">
                <a16:creationId xmlns:a16="http://schemas.microsoft.com/office/drawing/2014/main" id="{0BC9EFE1-D8CB-4668-9980-DB108327A7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3" name="Picture 72">
            <a:extLst>
              <a:ext uri="{FF2B5EF4-FFF2-40B4-BE49-F238E27FC236}">
                <a16:creationId xmlns:a16="http://schemas.microsoft.com/office/drawing/2014/main" id="{7CBAE1BD-B8E4-4029-8AA2-C77E4FED98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3E359A3-68BA-44B9-ADD6-CCFEB7C8B1E7}"/>
              </a:ext>
            </a:extLst>
          </p:cNvPr>
          <p:cNvSpPr>
            <a:spLocks noGrp="1"/>
          </p:cNvSpPr>
          <p:nvPr>
            <p:ph type="title"/>
          </p:nvPr>
        </p:nvSpPr>
        <p:spPr>
          <a:xfrm>
            <a:off x="6647663" y="1771155"/>
            <a:ext cx="4774717" cy="690841"/>
          </a:xfrm>
        </p:spPr>
        <p:txBody>
          <a:bodyPr vert="horz" lIns="91440" tIns="45720" rIns="91440" bIns="45720" rtlCol="0" anchor="t">
            <a:noAutofit/>
          </a:bodyPr>
          <a:lstStyle/>
          <a:p>
            <a:pPr algn="l"/>
            <a:r>
              <a:rPr lang="en-GB" sz="6600" b="1" i="0" dirty="0">
                <a:solidFill>
                  <a:srgbClr val="212121"/>
                </a:solidFill>
                <a:effectLst/>
                <a:latin typeface="Graphik Meetup"/>
              </a:rPr>
              <a:t>Questions?</a:t>
            </a:r>
          </a:p>
        </p:txBody>
      </p:sp>
      <p:sp>
        <p:nvSpPr>
          <p:cNvPr id="75" name="Freeform 49">
            <a:extLst>
              <a:ext uri="{FF2B5EF4-FFF2-40B4-BE49-F238E27FC236}">
                <a16:creationId xmlns:a16="http://schemas.microsoft.com/office/drawing/2014/main" id="{77DA6D33-2D62-458C-BF5D-DBF612FD5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2" name="Picture 2" descr="See the source image">
            <a:extLst>
              <a:ext uri="{FF2B5EF4-FFF2-40B4-BE49-F238E27FC236}">
                <a16:creationId xmlns:a16="http://schemas.microsoft.com/office/drawing/2014/main" id="{C99312F0-7825-4C24-B880-93A563F522CB}"/>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1790" r="6156" b="1"/>
          <a:stretch/>
        </p:blipFill>
        <p:spPr bwMode="auto">
          <a:xfrm>
            <a:off x="1" y="770037"/>
            <a:ext cx="5298683" cy="6097438"/>
          </a:xfrm>
          <a:custGeom>
            <a:avLst/>
            <a:gdLst/>
            <a:ahLst/>
            <a:cxnLst/>
            <a:rect l="l" t="t" r="r" b="b"/>
            <a:pathLst>
              <a:path w="5298683" h="6097438">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noFill/>
          <a:effectLst>
            <a:softEdge rad="0"/>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BE92C37-B9D8-F8EC-B396-4B58B239C623}"/>
              </a:ext>
            </a:extLst>
          </p:cNvPr>
          <p:cNvSpPr txBox="1"/>
          <p:nvPr/>
        </p:nvSpPr>
        <p:spPr>
          <a:xfrm>
            <a:off x="5173980" y="237341"/>
            <a:ext cx="7877175" cy="523220"/>
          </a:xfrm>
          <a:prstGeom prst="rect">
            <a:avLst/>
          </a:prstGeom>
          <a:noFill/>
        </p:spPr>
        <p:txBody>
          <a:bodyPr wrap="square">
            <a:spAutoFit/>
          </a:bodyPr>
          <a:lstStyle/>
          <a:p>
            <a:r>
              <a:rPr lang="en-GB" sz="2800" dirty="0">
                <a:hlinkClick r:id="rId4"/>
              </a:rPr>
              <a:t>https://github.com/CliffAgius/NDC-LDN-2024</a:t>
            </a:r>
            <a:endParaRPr lang="en-GB" sz="2800" dirty="0"/>
          </a:p>
        </p:txBody>
      </p:sp>
      <p:sp>
        <p:nvSpPr>
          <p:cNvPr id="5" name="Subtitle 2">
            <a:extLst>
              <a:ext uri="{FF2B5EF4-FFF2-40B4-BE49-F238E27FC236}">
                <a16:creationId xmlns:a16="http://schemas.microsoft.com/office/drawing/2014/main" id="{E5B54A1A-54D3-E16D-2BA4-564CD4B88AFD}"/>
              </a:ext>
            </a:extLst>
          </p:cNvPr>
          <p:cNvSpPr txBox="1">
            <a:spLocks/>
          </p:cNvSpPr>
          <p:nvPr/>
        </p:nvSpPr>
        <p:spPr>
          <a:xfrm>
            <a:off x="6647664" y="3308355"/>
            <a:ext cx="4449858" cy="11853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Clifford Agius</a:t>
            </a:r>
          </a:p>
          <a:p>
            <a:pPr marL="0" indent="0">
              <a:buNone/>
            </a:pPr>
            <a:r>
              <a:rPr lang="en-US" dirty="0"/>
              <a:t>Freelance .NET Developer</a:t>
            </a:r>
          </a:p>
        </p:txBody>
      </p:sp>
      <p:sp>
        <p:nvSpPr>
          <p:cNvPr id="6" name="TextBox 5">
            <a:extLst>
              <a:ext uri="{FF2B5EF4-FFF2-40B4-BE49-F238E27FC236}">
                <a16:creationId xmlns:a16="http://schemas.microsoft.com/office/drawing/2014/main" id="{25E62E73-6A0D-4CA0-E1F2-8A9A44564663}"/>
              </a:ext>
            </a:extLst>
          </p:cNvPr>
          <p:cNvSpPr txBox="1"/>
          <p:nvPr/>
        </p:nvSpPr>
        <p:spPr>
          <a:xfrm>
            <a:off x="9282279" y="5871360"/>
            <a:ext cx="2989577" cy="369332"/>
          </a:xfrm>
          <a:prstGeom prst="rect">
            <a:avLst/>
          </a:prstGeom>
          <a:noFill/>
        </p:spPr>
        <p:txBody>
          <a:bodyPr wrap="square" rtlCol="0">
            <a:spAutoFit/>
          </a:bodyPr>
          <a:lstStyle/>
          <a:p>
            <a:pPr algn="ctr"/>
            <a:r>
              <a:rPr lang="en-US" dirty="0"/>
              <a:t>@</a:t>
            </a:r>
            <a:r>
              <a:rPr lang="en-US" dirty="0" err="1"/>
              <a:t>cliffordagius</a:t>
            </a:r>
            <a:endParaRPr lang="en-US" dirty="0"/>
          </a:p>
        </p:txBody>
      </p:sp>
      <p:sp>
        <p:nvSpPr>
          <p:cNvPr id="7" name="TextBox 6">
            <a:extLst>
              <a:ext uri="{FF2B5EF4-FFF2-40B4-BE49-F238E27FC236}">
                <a16:creationId xmlns:a16="http://schemas.microsoft.com/office/drawing/2014/main" id="{6450D6CE-1DFF-D651-5F30-F00C740F3DBA}"/>
              </a:ext>
            </a:extLst>
          </p:cNvPr>
          <p:cNvSpPr txBox="1"/>
          <p:nvPr/>
        </p:nvSpPr>
        <p:spPr>
          <a:xfrm>
            <a:off x="8158344" y="6186446"/>
            <a:ext cx="3462773" cy="369332"/>
          </a:xfrm>
          <a:prstGeom prst="rect">
            <a:avLst/>
          </a:prstGeom>
          <a:noFill/>
        </p:spPr>
        <p:txBody>
          <a:bodyPr wrap="square" rtlCol="0">
            <a:spAutoFit/>
          </a:bodyPr>
          <a:lstStyle/>
          <a:p>
            <a:pPr algn="ctr"/>
            <a:r>
              <a:rPr lang="en-US" dirty="0"/>
              <a:t>CliffordAgius@CA-Software.co.uk</a:t>
            </a:r>
          </a:p>
        </p:txBody>
      </p:sp>
      <p:pic>
        <p:nvPicPr>
          <p:cNvPr id="8" name="Picture 7" descr="Graphical user interface, text&#10;&#10;Description automatically generated">
            <a:extLst>
              <a:ext uri="{FF2B5EF4-FFF2-40B4-BE49-F238E27FC236}">
                <a16:creationId xmlns:a16="http://schemas.microsoft.com/office/drawing/2014/main" id="{92E14494-ED1A-1F64-AD80-2249697291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47663" y="4420168"/>
            <a:ext cx="2298413" cy="939683"/>
          </a:xfrm>
          <a:prstGeom prst="rect">
            <a:avLst/>
          </a:prstGeom>
        </p:spPr>
      </p:pic>
    </p:spTree>
    <p:extLst>
      <p:ext uri="{BB962C8B-B14F-4D97-AF65-F5344CB8AC3E}">
        <p14:creationId xmlns:p14="http://schemas.microsoft.com/office/powerpoint/2010/main" val="2246469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62F0DAA-96A7-3C6C-B38C-576C654658EB}"/>
              </a:ext>
            </a:extLst>
          </p:cNvPr>
          <p:cNvPicPr>
            <a:picLocks noChangeAspect="1"/>
          </p:cNvPicPr>
          <p:nvPr/>
        </p:nvPicPr>
        <p:blipFill>
          <a:blip r:embed="rId3"/>
          <a:stretch>
            <a:fillRect/>
          </a:stretch>
        </p:blipFill>
        <p:spPr>
          <a:xfrm>
            <a:off x="2071177" y="1027906"/>
            <a:ext cx="8151053" cy="5585963"/>
          </a:xfrm>
          <a:prstGeom prst="rect">
            <a:avLst/>
          </a:prstGeom>
        </p:spPr>
      </p:pic>
      <p:sp>
        <p:nvSpPr>
          <p:cNvPr id="2" name="Title 1">
            <a:extLst>
              <a:ext uri="{FF2B5EF4-FFF2-40B4-BE49-F238E27FC236}">
                <a16:creationId xmlns:a16="http://schemas.microsoft.com/office/drawing/2014/main" id="{883A49CA-9D54-1C7E-10D5-38235DC47119}"/>
              </a:ext>
            </a:extLst>
          </p:cNvPr>
          <p:cNvSpPr>
            <a:spLocks noGrp="1"/>
          </p:cNvSpPr>
          <p:nvPr>
            <p:ph type="title"/>
          </p:nvPr>
        </p:nvSpPr>
        <p:spPr/>
        <p:txBody>
          <a:bodyPr/>
          <a:lstStyle/>
          <a:p>
            <a:r>
              <a:rPr lang="en-GB" dirty="0"/>
              <a:t>Why bother with IoT?</a:t>
            </a:r>
          </a:p>
        </p:txBody>
      </p:sp>
      <p:sp>
        <p:nvSpPr>
          <p:cNvPr id="3" name="Rectangle 2">
            <a:extLst>
              <a:ext uri="{FF2B5EF4-FFF2-40B4-BE49-F238E27FC236}">
                <a16:creationId xmlns:a16="http://schemas.microsoft.com/office/drawing/2014/main" id="{1BB8355C-AABD-809F-9AD4-0B5FAA23B0BF}"/>
              </a:ext>
            </a:extLst>
          </p:cNvPr>
          <p:cNvSpPr/>
          <p:nvPr/>
        </p:nvSpPr>
        <p:spPr>
          <a:xfrm>
            <a:off x="5663565" y="3230880"/>
            <a:ext cx="533400" cy="26612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1" name="Straight Arrow Connector 10">
            <a:extLst>
              <a:ext uri="{FF2B5EF4-FFF2-40B4-BE49-F238E27FC236}">
                <a16:creationId xmlns:a16="http://schemas.microsoft.com/office/drawing/2014/main" id="{7BE80CB8-2597-69B2-D790-5E5B665E4EF4}"/>
              </a:ext>
            </a:extLst>
          </p:cNvPr>
          <p:cNvCxnSpPr/>
          <p:nvPr/>
        </p:nvCxnSpPr>
        <p:spPr>
          <a:xfrm>
            <a:off x="1969770" y="2594134"/>
            <a:ext cx="350520" cy="45720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8BC9EAB-B8EA-5FEC-6103-86B0F071DB31}"/>
              </a:ext>
            </a:extLst>
          </p:cNvPr>
          <p:cNvSpPr txBox="1"/>
          <p:nvPr/>
        </p:nvSpPr>
        <p:spPr>
          <a:xfrm>
            <a:off x="3169920" y="1767840"/>
            <a:ext cx="4046220" cy="461665"/>
          </a:xfrm>
          <a:prstGeom prst="rect">
            <a:avLst/>
          </a:prstGeom>
          <a:noFill/>
        </p:spPr>
        <p:txBody>
          <a:bodyPr wrap="square" rtlCol="0">
            <a:spAutoFit/>
          </a:bodyPr>
          <a:lstStyle/>
          <a:p>
            <a:r>
              <a:rPr lang="en-GB" sz="2400" dirty="0">
                <a:solidFill>
                  <a:srgbClr val="FF0000"/>
                </a:solidFill>
              </a:rPr>
              <a:t>Earth population approx. 7.8B</a:t>
            </a:r>
          </a:p>
        </p:txBody>
      </p:sp>
    </p:spTree>
    <p:custDataLst>
      <p:tags r:id="rId1"/>
    </p:custDataLst>
    <p:extLst>
      <p:ext uri="{BB962C8B-B14F-4D97-AF65-F5344CB8AC3E}">
        <p14:creationId xmlns:p14="http://schemas.microsoft.com/office/powerpoint/2010/main" val="3979809900"/>
      </p:ext>
    </p:extLst>
  </p:cSld>
  <p:clrMapOvr>
    <a:masterClrMapping/>
  </p:clrMapOvr>
  <mc:AlternateContent xmlns:mc="http://schemas.openxmlformats.org/markup-compatibility/2006" xmlns:p14="http://schemas.microsoft.com/office/powerpoint/2010/main">
    <mc:Choice Requires="p14">
      <p:transition spd="slow" p14:dur="2000" advTm="59780"/>
    </mc:Choice>
    <mc:Fallback xmlns="">
      <p:transition spd="slow" advTm="5978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ACBE2-5A60-8865-9BFD-94D28A9CB4F3}"/>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26D5BF59-BF6C-D8EA-DC96-199D7B631CA6}"/>
              </a:ext>
            </a:extLst>
          </p:cNvPr>
          <p:cNvSpPr>
            <a:spLocks noGrp="1"/>
          </p:cNvSpPr>
          <p:nvPr>
            <p:ph idx="1"/>
          </p:nvPr>
        </p:nvSpPr>
        <p:spPr/>
        <p:txBody>
          <a:bodyPr/>
          <a:lstStyle/>
          <a:p>
            <a:endParaRPr lang="en-GB"/>
          </a:p>
        </p:txBody>
      </p:sp>
      <p:pic>
        <p:nvPicPr>
          <p:cNvPr id="5" name="Picture 4">
            <a:extLst>
              <a:ext uri="{FF2B5EF4-FFF2-40B4-BE49-F238E27FC236}">
                <a16:creationId xmlns:a16="http://schemas.microsoft.com/office/drawing/2014/main" id="{AD9C8C89-46EC-1631-3652-41B0F90606CF}"/>
              </a:ext>
            </a:extLst>
          </p:cNvPr>
          <p:cNvPicPr>
            <a:picLocks noChangeAspect="1"/>
          </p:cNvPicPr>
          <p:nvPr/>
        </p:nvPicPr>
        <p:blipFill>
          <a:blip r:embed="rId2"/>
          <a:stretch>
            <a:fillRect/>
          </a:stretch>
        </p:blipFill>
        <p:spPr>
          <a:xfrm>
            <a:off x="861282" y="590154"/>
            <a:ext cx="10469436" cy="5677692"/>
          </a:xfrm>
          <a:prstGeom prst="rect">
            <a:avLst/>
          </a:prstGeom>
        </p:spPr>
      </p:pic>
    </p:spTree>
    <p:extLst>
      <p:ext uri="{BB962C8B-B14F-4D97-AF65-F5344CB8AC3E}">
        <p14:creationId xmlns:p14="http://schemas.microsoft.com/office/powerpoint/2010/main" val="1779991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325E-70DC-B5E1-4850-DAF40C070605}"/>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ED6D2AF7-4D89-1FC5-AE4B-0886F1607A32}"/>
              </a:ext>
            </a:extLst>
          </p:cNvPr>
          <p:cNvSpPr>
            <a:spLocks noGrp="1"/>
          </p:cNvSpPr>
          <p:nvPr>
            <p:ph idx="1"/>
          </p:nvPr>
        </p:nvSpPr>
        <p:spPr/>
        <p:txBody>
          <a:bodyPr/>
          <a:lstStyle/>
          <a:p>
            <a:endParaRPr lang="en-GB"/>
          </a:p>
        </p:txBody>
      </p:sp>
      <p:pic>
        <p:nvPicPr>
          <p:cNvPr id="5" name="Picture 4">
            <a:extLst>
              <a:ext uri="{FF2B5EF4-FFF2-40B4-BE49-F238E27FC236}">
                <a16:creationId xmlns:a16="http://schemas.microsoft.com/office/drawing/2014/main" id="{85CF5E0C-452E-A2D7-ABC6-781CF8AF028D}"/>
              </a:ext>
            </a:extLst>
          </p:cNvPr>
          <p:cNvPicPr>
            <a:picLocks noChangeAspect="1"/>
          </p:cNvPicPr>
          <p:nvPr/>
        </p:nvPicPr>
        <p:blipFill>
          <a:blip r:embed="rId2"/>
          <a:stretch>
            <a:fillRect/>
          </a:stretch>
        </p:blipFill>
        <p:spPr>
          <a:xfrm>
            <a:off x="1061185" y="0"/>
            <a:ext cx="10069630" cy="6858000"/>
          </a:xfrm>
          <a:prstGeom prst="rect">
            <a:avLst/>
          </a:prstGeom>
        </p:spPr>
      </p:pic>
      <p:sp>
        <p:nvSpPr>
          <p:cNvPr id="4" name="Rectangle 3">
            <a:extLst>
              <a:ext uri="{FF2B5EF4-FFF2-40B4-BE49-F238E27FC236}">
                <a16:creationId xmlns:a16="http://schemas.microsoft.com/office/drawing/2014/main" id="{5649148E-8416-6EAA-C282-256E5627D786}"/>
              </a:ext>
            </a:extLst>
          </p:cNvPr>
          <p:cNvSpPr/>
          <p:nvPr/>
        </p:nvSpPr>
        <p:spPr>
          <a:xfrm>
            <a:off x="1809750" y="4810125"/>
            <a:ext cx="800100" cy="981075"/>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Arrow: Down 5">
            <a:extLst>
              <a:ext uri="{FF2B5EF4-FFF2-40B4-BE49-F238E27FC236}">
                <a16:creationId xmlns:a16="http://schemas.microsoft.com/office/drawing/2014/main" id="{222076C3-25DC-D03F-C314-E87B735715AD}"/>
              </a:ext>
            </a:extLst>
          </p:cNvPr>
          <p:cNvSpPr/>
          <p:nvPr/>
        </p:nvSpPr>
        <p:spPr>
          <a:xfrm rot="7082400">
            <a:off x="2695575" y="5686425"/>
            <a:ext cx="514350" cy="490538"/>
          </a:xfrm>
          <a:prstGeom prst="down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13757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1A531A-3F46-6228-4CA6-158ABB3766D3}"/>
              </a:ext>
            </a:extLst>
          </p:cNvPr>
          <p:cNvPicPr>
            <a:picLocks noChangeAspect="1"/>
          </p:cNvPicPr>
          <p:nvPr/>
        </p:nvPicPr>
        <p:blipFill>
          <a:blip r:embed="rId2"/>
          <a:stretch>
            <a:fillRect/>
          </a:stretch>
        </p:blipFill>
        <p:spPr>
          <a:xfrm>
            <a:off x="3412671" y="0"/>
            <a:ext cx="6852557" cy="6858000"/>
          </a:xfrm>
          <a:prstGeom prst="rect">
            <a:avLst/>
          </a:prstGeom>
        </p:spPr>
      </p:pic>
      <p:sp>
        <p:nvSpPr>
          <p:cNvPr id="4" name="TextBox 3">
            <a:extLst>
              <a:ext uri="{FF2B5EF4-FFF2-40B4-BE49-F238E27FC236}">
                <a16:creationId xmlns:a16="http://schemas.microsoft.com/office/drawing/2014/main" id="{F64DAFED-8A51-85E4-CF2B-FB587227274D}"/>
              </a:ext>
            </a:extLst>
          </p:cNvPr>
          <p:cNvSpPr txBox="1"/>
          <p:nvPr/>
        </p:nvSpPr>
        <p:spPr>
          <a:xfrm>
            <a:off x="1088889" y="582487"/>
            <a:ext cx="6094948" cy="830997"/>
          </a:xfrm>
          <a:prstGeom prst="rect">
            <a:avLst/>
          </a:prstGeom>
          <a:noFill/>
        </p:spPr>
        <p:txBody>
          <a:bodyPr wrap="square">
            <a:spAutoFit/>
          </a:bodyPr>
          <a:lstStyle/>
          <a:p>
            <a:pPr algn="l"/>
            <a:r>
              <a:rPr lang="en-GB" sz="2400" b="1" i="0" dirty="0">
                <a:solidFill>
                  <a:srgbClr val="0F1419"/>
                </a:solidFill>
                <a:effectLst/>
                <a:latin typeface="TwitterChirp"/>
              </a:rPr>
              <a:t>Internet of Shit</a:t>
            </a:r>
          </a:p>
          <a:p>
            <a:pPr algn="l" rtl="0"/>
            <a:r>
              <a:rPr lang="en-GB" sz="2400" b="0" i="0" dirty="0">
                <a:solidFill>
                  <a:srgbClr val="536471"/>
                </a:solidFill>
                <a:effectLst/>
                <a:latin typeface="TwitterChirp"/>
              </a:rPr>
              <a:t>@internetofshit</a:t>
            </a:r>
          </a:p>
        </p:txBody>
      </p:sp>
    </p:spTree>
    <p:extLst>
      <p:ext uri="{BB962C8B-B14F-4D97-AF65-F5344CB8AC3E}">
        <p14:creationId xmlns:p14="http://schemas.microsoft.com/office/powerpoint/2010/main" val="558403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320F37-4CB5-5008-B39F-78828D233028}"/>
              </a:ext>
            </a:extLst>
          </p:cNvPr>
          <p:cNvPicPr>
            <a:picLocks noChangeAspect="1"/>
          </p:cNvPicPr>
          <p:nvPr/>
        </p:nvPicPr>
        <p:blipFill>
          <a:blip r:embed="rId2"/>
          <a:stretch>
            <a:fillRect/>
          </a:stretch>
        </p:blipFill>
        <p:spPr>
          <a:xfrm>
            <a:off x="4033160" y="0"/>
            <a:ext cx="4125679" cy="6858000"/>
          </a:xfrm>
          <a:prstGeom prst="rect">
            <a:avLst/>
          </a:prstGeom>
        </p:spPr>
      </p:pic>
      <p:sp>
        <p:nvSpPr>
          <p:cNvPr id="9" name="TextBox 8">
            <a:extLst>
              <a:ext uri="{FF2B5EF4-FFF2-40B4-BE49-F238E27FC236}">
                <a16:creationId xmlns:a16="http://schemas.microsoft.com/office/drawing/2014/main" id="{F0779235-7100-6CD0-BA66-959DB11B2B7E}"/>
              </a:ext>
            </a:extLst>
          </p:cNvPr>
          <p:cNvSpPr txBox="1"/>
          <p:nvPr/>
        </p:nvSpPr>
        <p:spPr>
          <a:xfrm>
            <a:off x="1088889" y="582487"/>
            <a:ext cx="6094948" cy="830997"/>
          </a:xfrm>
          <a:prstGeom prst="rect">
            <a:avLst/>
          </a:prstGeom>
          <a:noFill/>
        </p:spPr>
        <p:txBody>
          <a:bodyPr wrap="square">
            <a:spAutoFit/>
          </a:bodyPr>
          <a:lstStyle/>
          <a:p>
            <a:pPr algn="l"/>
            <a:r>
              <a:rPr lang="en-GB" sz="2400" b="1" i="0" dirty="0">
                <a:solidFill>
                  <a:srgbClr val="0F1419"/>
                </a:solidFill>
                <a:effectLst/>
                <a:latin typeface="TwitterChirp"/>
              </a:rPr>
              <a:t>Internet of Shit</a:t>
            </a:r>
          </a:p>
          <a:p>
            <a:pPr algn="l" rtl="0"/>
            <a:r>
              <a:rPr lang="en-GB" sz="2400" b="0" i="0" dirty="0">
                <a:solidFill>
                  <a:srgbClr val="536471"/>
                </a:solidFill>
                <a:effectLst/>
                <a:latin typeface="TwitterChirp"/>
              </a:rPr>
              <a:t>@internetofshit</a:t>
            </a:r>
          </a:p>
        </p:txBody>
      </p:sp>
    </p:spTree>
    <p:extLst>
      <p:ext uri="{BB962C8B-B14F-4D97-AF65-F5344CB8AC3E}">
        <p14:creationId xmlns:p14="http://schemas.microsoft.com/office/powerpoint/2010/main" val="3471631436"/>
      </p:ext>
    </p:extLst>
  </p:cSld>
  <p:clrMapOvr>
    <a:masterClrMapping/>
  </p:clrMapOvr>
  <mc:AlternateContent xmlns:mc="http://schemas.openxmlformats.org/markup-compatibility/2006" xmlns:p14="http://schemas.microsoft.com/office/powerpoint/2010/main">
    <mc:Choice Requires="p14">
      <p:transition spd="slow" p14:dur="2000" advTm="80445"/>
    </mc:Choice>
    <mc:Fallback xmlns="">
      <p:transition spd="slow" advTm="80445"/>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531533-58C9-D42F-F02D-B18FCF738737}"/>
              </a:ext>
            </a:extLst>
          </p:cNvPr>
          <p:cNvPicPr>
            <a:picLocks noChangeAspect="1"/>
          </p:cNvPicPr>
          <p:nvPr/>
        </p:nvPicPr>
        <p:blipFill>
          <a:blip r:embed="rId2"/>
          <a:stretch>
            <a:fillRect/>
          </a:stretch>
        </p:blipFill>
        <p:spPr>
          <a:xfrm>
            <a:off x="4143240" y="969769"/>
            <a:ext cx="6623083" cy="4918461"/>
          </a:xfrm>
          <a:prstGeom prst="rect">
            <a:avLst/>
          </a:prstGeom>
        </p:spPr>
      </p:pic>
      <p:sp>
        <p:nvSpPr>
          <p:cNvPr id="5" name="TextBox 4">
            <a:extLst>
              <a:ext uri="{FF2B5EF4-FFF2-40B4-BE49-F238E27FC236}">
                <a16:creationId xmlns:a16="http://schemas.microsoft.com/office/drawing/2014/main" id="{59E91FF8-312F-7181-DEB0-6B10DA172731}"/>
              </a:ext>
            </a:extLst>
          </p:cNvPr>
          <p:cNvSpPr txBox="1"/>
          <p:nvPr/>
        </p:nvSpPr>
        <p:spPr>
          <a:xfrm>
            <a:off x="1088889" y="582487"/>
            <a:ext cx="6094948" cy="830997"/>
          </a:xfrm>
          <a:prstGeom prst="rect">
            <a:avLst/>
          </a:prstGeom>
          <a:noFill/>
        </p:spPr>
        <p:txBody>
          <a:bodyPr wrap="square">
            <a:spAutoFit/>
          </a:bodyPr>
          <a:lstStyle/>
          <a:p>
            <a:pPr algn="l"/>
            <a:r>
              <a:rPr lang="en-GB" sz="2400" b="1" i="0" dirty="0">
                <a:solidFill>
                  <a:srgbClr val="0F1419"/>
                </a:solidFill>
                <a:effectLst/>
                <a:latin typeface="TwitterChirp"/>
              </a:rPr>
              <a:t>Internet of Shit</a:t>
            </a:r>
          </a:p>
          <a:p>
            <a:pPr algn="l" rtl="0"/>
            <a:r>
              <a:rPr lang="en-GB" sz="2400" b="0" i="0" dirty="0">
                <a:solidFill>
                  <a:srgbClr val="536471"/>
                </a:solidFill>
                <a:effectLst/>
                <a:latin typeface="TwitterChirp"/>
              </a:rPr>
              <a:t>@internetofshit</a:t>
            </a:r>
          </a:p>
        </p:txBody>
      </p:sp>
    </p:spTree>
    <p:extLst>
      <p:ext uri="{BB962C8B-B14F-4D97-AF65-F5344CB8AC3E}">
        <p14:creationId xmlns:p14="http://schemas.microsoft.com/office/powerpoint/2010/main" val="639905203"/>
      </p:ext>
    </p:extLst>
  </p:cSld>
  <p:clrMapOvr>
    <a:masterClrMapping/>
  </p:clrMapOvr>
  <mc:AlternateContent xmlns:mc="http://schemas.openxmlformats.org/markup-compatibility/2006" xmlns:p14="http://schemas.microsoft.com/office/powerpoint/2010/main">
    <mc:Choice Requires="p14">
      <p:transition spd="slow" p14:dur="2000" advTm="13498"/>
    </mc:Choice>
    <mc:Fallback xmlns="">
      <p:transition spd="slow" advTm="134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3.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28715CDFB159F44BA1F5DC5C30D2B6D" ma:contentTypeVersion="11" ma:contentTypeDescription="Create a new document." ma:contentTypeScope="" ma:versionID="33c90b94c0a831df9368949255bca2ef">
  <xsd:schema xmlns:xsd="http://www.w3.org/2001/XMLSchema" xmlns:xs="http://www.w3.org/2001/XMLSchema" xmlns:p="http://schemas.microsoft.com/office/2006/metadata/properties" xmlns:ns3="2cb32282-7ead-4a8f-b7a9-e95949ab9a0f" targetNamespace="http://schemas.microsoft.com/office/2006/metadata/properties" ma:root="true" ma:fieldsID="59c15340565ec0dac46a5a2fb37ffa0a" ns3:_="">
    <xsd:import namespace="2cb32282-7ead-4a8f-b7a9-e95949ab9a0f"/>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cb32282-7ead-4a8f-b7a9-e95949ab9a0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18"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31EAC50-CFC3-42F2-91AE-93D9444D948A}">
  <ds:schemaRefs>
    <ds:schemaRef ds:uri="http://schemas.microsoft.com/sharepoint/v3/contenttype/forms"/>
  </ds:schemaRefs>
</ds:datastoreItem>
</file>

<file path=customXml/itemProps2.xml><?xml version="1.0" encoding="utf-8"?>
<ds:datastoreItem xmlns:ds="http://schemas.openxmlformats.org/officeDocument/2006/customXml" ds:itemID="{DF699AAA-DED2-4B51-8941-D92F303848F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cb32282-7ead-4a8f-b7a9-e95949ab9a0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0E6B878-27FB-4DD8-B1A4-31724E0B2FFA}">
  <ds:schemaRefs>
    <ds:schemaRef ds:uri="http://schemas.microsoft.com/office/2006/documentManagement/types"/>
    <ds:schemaRef ds:uri="http://www.w3.org/XML/1998/namespace"/>
    <ds:schemaRef ds:uri="http://purl.org/dc/terms/"/>
    <ds:schemaRef ds:uri="http://schemas.microsoft.com/office/infopath/2007/PartnerControls"/>
    <ds:schemaRef ds:uri="http://schemas.microsoft.com/office/2006/metadata/properties"/>
    <ds:schemaRef ds:uri="http://schemas.openxmlformats.org/package/2006/metadata/core-properties"/>
    <ds:schemaRef ds:uri="2cb32282-7ead-4a8f-b7a9-e95949ab9a0f"/>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0</TotalTime>
  <Words>742</Words>
  <Application>Microsoft Office PowerPoint</Application>
  <PresentationFormat>Widescreen</PresentationFormat>
  <Paragraphs>97</Paragraphs>
  <Slides>36</Slides>
  <Notes>11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36</vt:i4>
      </vt:variant>
    </vt:vector>
  </HeadingPairs>
  <TitlesOfParts>
    <vt:vector size="49" baseType="lpstr">
      <vt:lpstr>Arial</vt:lpstr>
      <vt:lpstr>Calibri</vt:lpstr>
      <vt:lpstr>Calibri Light</vt:lpstr>
      <vt:lpstr>Conv_Lato-Regular</vt:lpstr>
      <vt:lpstr>Graphik Meetup</vt:lpstr>
      <vt:lpstr>Montserrat</vt:lpstr>
      <vt:lpstr>MrsEavesOT-Roman</vt:lpstr>
      <vt:lpstr>Segoe UI</vt:lpstr>
      <vt:lpstr>Segoe UI Light</vt:lpstr>
      <vt:lpstr>Segoe UI Semibold</vt:lpstr>
      <vt:lpstr>Times</vt:lpstr>
      <vt:lpstr>TwitterChirp</vt:lpstr>
      <vt:lpstr>Office Theme</vt:lpstr>
      <vt:lpstr>Notes:</vt:lpstr>
      <vt:lpstr>.NET on tiny IoT Meadow Boards</vt:lpstr>
      <vt:lpstr>PowerPoint Presentation</vt:lpstr>
      <vt:lpstr>Why bother with IoT?</vt:lpstr>
      <vt:lpstr>PowerPoint Presentation</vt:lpstr>
      <vt:lpstr>PowerPoint Presentation</vt:lpstr>
      <vt:lpstr>PowerPoint Presentation</vt:lpstr>
      <vt:lpstr>PowerPoint Presentation</vt:lpstr>
      <vt:lpstr>PowerPoint Presentation</vt:lpstr>
      <vt:lpstr>PowerPoint Presentation</vt:lpstr>
      <vt:lpstr>IoT projects can be complex  </vt:lpstr>
      <vt:lpstr>PowerPoint Presentation</vt:lpstr>
      <vt:lpstr>PowerPoint Presentation</vt:lpstr>
      <vt:lpstr>Back in the day…</vt:lpstr>
      <vt:lpstr>Arduino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 on a Microcontroller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Demo</vt:lpstr>
      <vt:lpstr>Real World Use Cases</vt:lpstr>
      <vt:lpstr>Real World Use Cases</vt:lpstr>
      <vt:lpstr>Real World Use Cases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dc:title>
  <dc:creator>clifford agius</dc:creator>
  <cp:lastModifiedBy>Clifford Agius</cp:lastModifiedBy>
  <cp:revision>23</cp:revision>
  <dcterms:created xsi:type="dcterms:W3CDTF">2020-11-25T18:05:06Z</dcterms:created>
  <dcterms:modified xsi:type="dcterms:W3CDTF">2024-01-31T16:12:33Z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0x010100128715CDFB159F44BA1F5DC5C30D2B6D</vt:lpwstr>
  </property>
</Properties>
</file>

<file path=docProps/thumbnail.jpeg>
</file>